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20.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21.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97"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Lst>
  <p:sldSz cy="13716000" cx="24384000"/>
  <p:notesSz cx="6858000" cy="9144000"/>
  <p:embeddedFontLst>
    <p:embeddedFont>
      <p:font typeface="Helvetica Neue"/>
      <p:regular r:id="rId29"/>
      <p:bold r:id="rId30"/>
      <p:italic r:id="rId31"/>
      <p:boldItalic r:id="rId32"/>
    </p:embeddedFont>
    <p:embeddedFont>
      <p:font typeface="DM Sans"/>
      <p:bold r:id="rId33"/>
      <p:boldItalic r:id="rId3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4320">
          <p15:clr>
            <a:srgbClr val="A4A3A4"/>
          </p15:clr>
        </p15:guide>
        <p15:guide id="2" pos="76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320" orient="horz"/>
        <p:guide pos="768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HelveticaNeue-italic.fntdata"/><Relationship Id="rId30" Type="http://schemas.openxmlformats.org/officeDocument/2006/relationships/font" Target="fonts/HelveticaNeue-bold.fntdata"/><Relationship Id="rId33" Type="http://schemas.openxmlformats.org/officeDocument/2006/relationships/font" Target="fonts/DMSans-bold.fntdata"/><Relationship Id="rId32" Type="http://schemas.openxmlformats.org/officeDocument/2006/relationships/font" Target="fonts/HelveticaNeue-boldItalic.fntdata"/><Relationship Id="rId34" Type="http://schemas.openxmlformats.org/officeDocument/2006/relationships/font" Target="fonts/DMSans-boldItalic.fntdata"/><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font" Target="fonts/HelveticaNeue-regular.fnt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1pPr>
            <a:lvl2pPr indent="-228600" lvl="1" marL="9144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2pPr>
            <a:lvl3pPr indent="-228600" lvl="2" marL="13716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3pPr>
            <a:lvl4pPr indent="-228600" lvl="3" marL="18288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4pPr>
            <a:lvl5pPr indent="-228600" lvl="4" marL="22860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5pPr>
            <a:lvl6pPr indent="-228600" lvl="5" marL="27432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6pPr>
            <a:lvl7pPr indent="-228600" lvl="6" marL="32004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7pPr>
            <a:lvl8pPr indent="-228600" lvl="7" marL="36576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8pPr>
            <a:lvl9pPr indent="-228600" lvl="8" marL="41148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1" name="Shape 571"/>
        <p:cNvGrpSpPr/>
        <p:nvPr/>
      </p:nvGrpSpPr>
      <p:grpSpPr>
        <a:xfrm>
          <a:off x="0" y="0"/>
          <a:ext cx="0" cy="0"/>
          <a:chOff x="0" y="0"/>
          <a:chExt cx="0" cy="0"/>
        </a:xfrm>
      </p:grpSpPr>
      <p:sp>
        <p:nvSpPr>
          <p:cNvPr id="572" name="Google Shape;572;p8: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73" name="Google Shape;573;p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4" name="Shape 654"/>
        <p:cNvGrpSpPr/>
        <p:nvPr/>
      </p:nvGrpSpPr>
      <p:grpSpPr>
        <a:xfrm>
          <a:off x="0" y="0"/>
          <a:ext cx="0" cy="0"/>
          <a:chOff x="0" y="0"/>
          <a:chExt cx="0" cy="0"/>
        </a:xfrm>
      </p:grpSpPr>
      <p:sp>
        <p:nvSpPr>
          <p:cNvPr id="655" name="Google Shape;655;g3ad4f6ec1318f293_4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656" name="Google Shape;656;g3ad4f6ec1318f293_44: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4" name="Shape 664"/>
        <p:cNvGrpSpPr/>
        <p:nvPr/>
      </p:nvGrpSpPr>
      <p:grpSpPr>
        <a:xfrm>
          <a:off x="0" y="0"/>
          <a:ext cx="0" cy="0"/>
          <a:chOff x="0" y="0"/>
          <a:chExt cx="0" cy="0"/>
        </a:xfrm>
      </p:grpSpPr>
      <p:sp>
        <p:nvSpPr>
          <p:cNvPr id="665" name="Google Shape;665;g3ad4f6ec1318f293_9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666" name="Google Shape;666;g3ad4f6ec1318f293_92: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4" name="Shape 674"/>
        <p:cNvGrpSpPr/>
        <p:nvPr/>
      </p:nvGrpSpPr>
      <p:grpSpPr>
        <a:xfrm>
          <a:off x="0" y="0"/>
          <a:ext cx="0" cy="0"/>
          <a:chOff x="0" y="0"/>
          <a:chExt cx="0" cy="0"/>
        </a:xfrm>
      </p:grpSpPr>
      <p:sp>
        <p:nvSpPr>
          <p:cNvPr id="675" name="Google Shape;675;g3ad4f6ec1318f293_7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676" name="Google Shape;676;g3ad4f6ec1318f293_72: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3" name="Shape 683"/>
        <p:cNvGrpSpPr/>
        <p:nvPr/>
      </p:nvGrpSpPr>
      <p:grpSpPr>
        <a:xfrm>
          <a:off x="0" y="0"/>
          <a:ext cx="0" cy="0"/>
          <a:chOff x="0" y="0"/>
          <a:chExt cx="0" cy="0"/>
        </a:xfrm>
      </p:grpSpPr>
      <p:sp>
        <p:nvSpPr>
          <p:cNvPr id="684" name="Google Shape;684;g3ad4f6ec1318f293_5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685" name="Google Shape;685;g3ad4f6ec1318f293_54: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2" name="Shape 692"/>
        <p:cNvGrpSpPr/>
        <p:nvPr/>
      </p:nvGrpSpPr>
      <p:grpSpPr>
        <a:xfrm>
          <a:off x="0" y="0"/>
          <a:ext cx="0" cy="0"/>
          <a:chOff x="0" y="0"/>
          <a:chExt cx="0" cy="0"/>
        </a:xfrm>
      </p:grpSpPr>
      <p:sp>
        <p:nvSpPr>
          <p:cNvPr id="693" name="Google Shape;693;g3ad4f6ec1318f293_8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694" name="Google Shape;694;g3ad4f6ec1318f293_85: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2" name="Shape 702"/>
        <p:cNvGrpSpPr/>
        <p:nvPr/>
      </p:nvGrpSpPr>
      <p:grpSpPr>
        <a:xfrm>
          <a:off x="0" y="0"/>
          <a:ext cx="0" cy="0"/>
          <a:chOff x="0" y="0"/>
          <a:chExt cx="0" cy="0"/>
        </a:xfrm>
      </p:grpSpPr>
      <p:sp>
        <p:nvSpPr>
          <p:cNvPr id="703" name="Google Shape;703;g3295adcc5f0_0_1102: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04" name="Google Shape;704;g3295adcc5f0_0_110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2" name="Shape 712"/>
        <p:cNvGrpSpPr/>
        <p:nvPr/>
      </p:nvGrpSpPr>
      <p:grpSpPr>
        <a:xfrm>
          <a:off x="0" y="0"/>
          <a:ext cx="0" cy="0"/>
          <a:chOff x="0" y="0"/>
          <a:chExt cx="0" cy="0"/>
        </a:xfrm>
      </p:grpSpPr>
      <p:sp>
        <p:nvSpPr>
          <p:cNvPr id="713" name="Google Shape;713;g3295adcc5f0_0_1111: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14" name="Google Shape;714;g3295adcc5f0_0_111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1" name="Shape 721"/>
        <p:cNvGrpSpPr/>
        <p:nvPr/>
      </p:nvGrpSpPr>
      <p:grpSpPr>
        <a:xfrm>
          <a:off x="0" y="0"/>
          <a:ext cx="0" cy="0"/>
          <a:chOff x="0" y="0"/>
          <a:chExt cx="0" cy="0"/>
        </a:xfrm>
      </p:grpSpPr>
      <p:sp>
        <p:nvSpPr>
          <p:cNvPr id="722" name="Google Shape;722;g3ad4f6ec1318f293_733: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23" name="Google Shape;723;g3ad4f6ec1318f293_73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9" name="Shape 729"/>
        <p:cNvGrpSpPr/>
        <p:nvPr/>
      </p:nvGrpSpPr>
      <p:grpSpPr>
        <a:xfrm>
          <a:off x="0" y="0"/>
          <a:ext cx="0" cy="0"/>
          <a:chOff x="0" y="0"/>
          <a:chExt cx="0" cy="0"/>
        </a:xfrm>
      </p:grpSpPr>
      <p:sp>
        <p:nvSpPr>
          <p:cNvPr id="730" name="Google Shape;730;g3ad4f6ec1318f293_131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731" name="Google Shape;731;g3ad4f6ec1318f293_1311: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3" name="Shape 743"/>
        <p:cNvGrpSpPr/>
        <p:nvPr/>
      </p:nvGrpSpPr>
      <p:grpSpPr>
        <a:xfrm>
          <a:off x="0" y="0"/>
          <a:ext cx="0" cy="0"/>
          <a:chOff x="0" y="0"/>
          <a:chExt cx="0" cy="0"/>
        </a:xfrm>
      </p:grpSpPr>
      <p:sp>
        <p:nvSpPr>
          <p:cNvPr id="744" name="Google Shape;744;g3ad4f6ec1318f293_10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745" name="Google Shape;745;g3ad4f6ec1318f293_107: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6" name="Shape 586"/>
        <p:cNvGrpSpPr/>
        <p:nvPr/>
      </p:nvGrpSpPr>
      <p:grpSpPr>
        <a:xfrm>
          <a:off x="0" y="0"/>
          <a:ext cx="0" cy="0"/>
          <a:chOff x="0" y="0"/>
          <a:chExt cx="0" cy="0"/>
        </a:xfrm>
      </p:grpSpPr>
      <p:sp>
        <p:nvSpPr>
          <p:cNvPr id="587" name="Google Shape;587;g3295adcc5f0_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588" name="Google Shape;588;g3295adcc5f0_0_0: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6" name="Shape 756"/>
        <p:cNvGrpSpPr/>
        <p:nvPr/>
      </p:nvGrpSpPr>
      <p:grpSpPr>
        <a:xfrm>
          <a:off x="0" y="0"/>
          <a:ext cx="0" cy="0"/>
          <a:chOff x="0" y="0"/>
          <a:chExt cx="0" cy="0"/>
        </a:xfrm>
      </p:grpSpPr>
      <p:sp>
        <p:nvSpPr>
          <p:cNvPr id="757" name="Google Shape;757;g3ad4f6ec1318f293_128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758" name="Google Shape;758;g3ad4f6ec1318f293_1289: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4" name="Shape 764"/>
        <p:cNvGrpSpPr/>
        <p:nvPr/>
      </p:nvGrpSpPr>
      <p:grpSpPr>
        <a:xfrm>
          <a:off x="0" y="0"/>
          <a:ext cx="0" cy="0"/>
          <a:chOff x="0" y="0"/>
          <a:chExt cx="0" cy="0"/>
        </a:xfrm>
      </p:grpSpPr>
      <p:sp>
        <p:nvSpPr>
          <p:cNvPr id="765" name="Google Shape;765;g3ad4f6ec1318f293_74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766" name="Google Shape;766;g3ad4f6ec1318f293_741: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p17: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74" name="Google Shape;774;p1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9" name="Shape 779"/>
        <p:cNvGrpSpPr/>
        <p:nvPr/>
      </p:nvGrpSpPr>
      <p:grpSpPr>
        <a:xfrm>
          <a:off x="0" y="0"/>
          <a:ext cx="0" cy="0"/>
          <a:chOff x="0" y="0"/>
          <a:chExt cx="0" cy="0"/>
        </a:xfrm>
      </p:grpSpPr>
      <p:sp>
        <p:nvSpPr>
          <p:cNvPr id="780" name="Google Shape;780;p89: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81" name="Google Shape;781;p8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4" name="Shape 594"/>
        <p:cNvGrpSpPr/>
        <p:nvPr/>
      </p:nvGrpSpPr>
      <p:grpSpPr>
        <a:xfrm>
          <a:off x="0" y="0"/>
          <a:ext cx="0" cy="0"/>
          <a:chOff x="0" y="0"/>
          <a:chExt cx="0" cy="0"/>
        </a:xfrm>
      </p:grpSpPr>
      <p:sp>
        <p:nvSpPr>
          <p:cNvPr id="595" name="Google Shape;595;g32959f0d542_0_8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596" name="Google Shape;596;g32959f0d542_0_8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97" name="Google Shape;597;g32959f0d542_0_80: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SzPts val="1200"/>
              <a:buFont typeface="Arial"/>
              <a:buNone/>
            </a:pPr>
            <a:fld id="{00000000-1234-1234-1234-123412341234}" type="slidenum">
              <a:rPr lang="en"/>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3" name="Shape 603"/>
        <p:cNvGrpSpPr/>
        <p:nvPr/>
      </p:nvGrpSpPr>
      <p:grpSpPr>
        <a:xfrm>
          <a:off x="0" y="0"/>
          <a:ext cx="0" cy="0"/>
          <a:chOff x="0" y="0"/>
          <a:chExt cx="0" cy="0"/>
        </a:xfrm>
      </p:grpSpPr>
      <p:sp>
        <p:nvSpPr>
          <p:cNvPr id="604" name="Google Shape;604;g3ad4f6ec1318f293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605" name="Google Shape;605;g3ad4f6ec1318f293_0: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2" name="Shape 612"/>
        <p:cNvGrpSpPr/>
        <p:nvPr/>
      </p:nvGrpSpPr>
      <p:grpSpPr>
        <a:xfrm>
          <a:off x="0" y="0"/>
          <a:ext cx="0" cy="0"/>
          <a:chOff x="0" y="0"/>
          <a:chExt cx="0" cy="0"/>
        </a:xfrm>
      </p:grpSpPr>
      <p:sp>
        <p:nvSpPr>
          <p:cNvPr id="613" name="Google Shape;613;g3ad4f6ec1318f293_129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614" name="Google Shape;614;g3ad4f6ec1318f293_1297: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0" name="Shape 620"/>
        <p:cNvGrpSpPr/>
        <p:nvPr/>
      </p:nvGrpSpPr>
      <p:grpSpPr>
        <a:xfrm>
          <a:off x="0" y="0"/>
          <a:ext cx="0" cy="0"/>
          <a:chOff x="0" y="0"/>
          <a:chExt cx="0" cy="0"/>
        </a:xfrm>
      </p:grpSpPr>
      <p:sp>
        <p:nvSpPr>
          <p:cNvPr id="621" name="Google Shape;621;g32959f0d542_0_2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622" name="Google Shape;622;g32959f0d542_0_22: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7" name="Shape 627"/>
        <p:cNvGrpSpPr/>
        <p:nvPr/>
      </p:nvGrpSpPr>
      <p:grpSpPr>
        <a:xfrm>
          <a:off x="0" y="0"/>
          <a:ext cx="0" cy="0"/>
          <a:chOff x="0" y="0"/>
          <a:chExt cx="0" cy="0"/>
        </a:xfrm>
      </p:grpSpPr>
      <p:sp>
        <p:nvSpPr>
          <p:cNvPr id="628" name="Google Shape;628;g3295adcc5f0_0_5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629" name="Google Shape;629;g3295adcc5f0_0_54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30" name="Google Shape;630;g3295adcc5f0_0_548: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SzPts val="1200"/>
              <a:buFont typeface="Arial"/>
              <a:buNone/>
            </a:pPr>
            <a:fld id="{00000000-1234-1234-1234-123412341234}" type="slidenum">
              <a:rPr lang="en"/>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7" name="Shape 637"/>
        <p:cNvGrpSpPr/>
        <p:nvPr/>
      </p:nvGrpSpPr>
      <p:grpSpPr>
        <a:xfrm>
          <a:off x="0" y="0"/>
          <a:ext cx="0" cy="0"/>
          <a:chOff x="0" y="0"/>
          <a:chExt cx="0" cy="0"/>
        </a:xfrm>
      </p:grpSpPr>
      <p:sp>
        <p:nvSpPr>
          <p:cNvPr id="638" name="Google Shape;638;g3ad4f6ec1318f293_6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639" name="Google Shape;639;g3ad4f6ec1318f293_65: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5" name="Shape 645"/>
        <p:cNvGrpSpPr/>
        <p:nvPr/>
      </p:nvGrpSpPr>
      <p:grpSpPr>
        <a:xfrm>
          <a:off x="0" y="0"/>
          <a:ext cx="0" cy="0"/>
          <a:chOff x="0" y="0"/>
          <a:chExt cx="0" cy="0"/>
        </a:xfrm>
      </p:grpSpPr>
      <p:sp>
        <p:nvSpPr>
          <p:cNvPr id="646" name="Google Shape;646;g32959f0d542_0_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647" name="Google Shape;647;g32959f0d542_0_14: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2.png"/><Relationship Id="rId4" Type="http://schemas.openxmlformats.org/officeDocument/2006/relationships/image" Target="../media/image8.png"/><Relationship Id="rId5" Type="http://schemas.openxmlformats.org/officeDocument/2006/relationships/image" Target="../media/image7.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12.png"/><Relationship Id="rId4" Type="http://schemas.openxmlformats.org/officeDocument/2006/relationships/image" Target="../media/image7.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1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1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12.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1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12.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1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12.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1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12.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12.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12.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s://twitter.com/EGI_eInfra" TargetMode="External"/><Relationship Id="rId3" Type="http://schemas.openxmlformats.org/officeDocument/2006/relationships/hyperlink" Target="https://www.linkedin.com/company/1024536" TargetMode="External"/><Relationship Id="rId4" Type="http://schemas.openxmlformats.org/officeDocument/2006/relationships/image" Target="../media/image36.png"/><Relationship Id="rId5" Type="http://schemas.openxmlformats.org/officeDocument/2006/relationships/hyperlink" Target="https://www.youtube.com/c/EGIFederation" TargetMode="External"/><Relationship Id="rId6" Type="http://schemas.openxmlformats.org/officeDocument/2006/relationships/image" Target="../media/image7.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s://twitter.com/EGI_eInfra" TargetMode="External"/><Relationship Id="rId3" Type="http://schemas.openxmlformats.org/officeDocument/2006/relationships/hyperlink" Target="https://www.linkedin.com/company/1024536" TargetMode="External"/><Relationship Id="rId4" Type="http://schemas.openxmlformats.org/officeDocument/2006/relationships/image" Target="../media/image36.png"/><Relationship Id="rId5" Type="http://schemas.openxmlformats.org/officeDocument/2006/relationships/hyperlink" Target="https://www.youtube.com/c/EGIFederation" TargetMode="External"/><Relationship Id="rId6" Type="http://schemas.openxmlformats.org/officeDocument/2006/relationships/image" Target="../media/image7.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11.png"/><Relationship Id="rId4" Type="http://schemas.openxmlformats.org/officeDocument/2006/relationships/image" Target="../media/image44.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44.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9.png"/><Relationship Id="rId3" Type="http://schemas.openxmlformats.org/officeDocument/2006/relationships/image" Target="../media/image12.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9.png"/><Relationship Id="rId3" Type="http://schemas.openxmlformats.org/officeDocument/2006/relationships/image" Target="../media/image12.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9.png"/><Relationship Id="rId3" Type="http://schemas.openxmlformats.org/officeDocument/2006/relationships/image" Target="../media/image12.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9.png"/><Relationship Id="rId3" Type="http://schemas.openxmlformats.org/officeDocument/2006/relationships/image" Target="../media/image12.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7.png"/><Relationship Id="rId3" Type="http://schemas.openxmlformats.org/officeDocument/2006/relationships/image" Target="../media/image16.png"/><Relationship Id="rId4" Type="http://schemas.openxmlformats.org/officeDocument/2006/relationships/image" Target="../media/image7.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17.png"/><Relationship Id="rId4" Type="http://schemas.openxmlformats.org/officeDocument/2006/relationships/image" Target="../media/image16.png"/><Relationship Id="rId11" Type="http://schemas.openxmlformats.org/officeDocument/2006/relationships/image" Target="../media/image15.png"/><Relationship Id="rId10" Type="http://schemas.openxmlformats.org/officeDocument/2006/relationships/hyperlink" Target="https://www.youtube.com/c/EGIFederation" TargetMode="External"/><Relationship Id="rId12" Type="http://schemas.openxmlformats.org/officeDocument/2006/relationships/image" Target="../media/image7.png"/><Relationship Id="rId9" Type="http://schemas.openxmlformats.org/officeDocument/2006/relationships/image" Target="../media/image14.png"/><Relationship Id="rId5" Type="http://schemas.openxmlformats.org/officeDocument/2006/relationships/image" Target="../media/image2.png"/><Relationship Id="rId6" Type="http://schemas.openxmlformats.org/officeDocument/2006/relationships/hyperlink" Target="https://twitter.com/EGI_eInfra" TargetMode="External"/><Relationship Id="rId7" Type="http://schemas.openxmlformats.org/officeDocument/2006/relationships/image" Target="../media/image19.png"/><Relationship Id="rId8" Type="http://schemas.openxmlformats.org/officeDocument/2006/relationships/hyperlink" Target="https://www.linkedin.com/company/1024536" TargetMode="Externa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9.png"/><Relationship Id="rId3" Type="http://schemas.openxmlformats.org/officeDocument/2006/relationships/image" Target="../media/image16.png"/><Relationship Id="rId4" Type="http://schemas.openxmlformats.org/officeDocument/2006/relationships/hyperlink" Target="https://twitter.com/EGI_eInfra" TargetMode="External"/><Relationship Id="rId10" Type="http://schemas.openxmlformats.org/officeDocument/2006/relationships/image" Target="../media/image7.png"/><Relationship Id="rId9" Type="http://schemas.openxmlformats.org/officeDocument/2006/relationships/image" Target="../media/image15.png"/><Relationship Id="rId5" Type="http://schemas.openxmlformats.org/officeDocument/2006/relationships/image" Target="../media/image19.png"/><Relationship Id="rId6" Type="http://schemas.openxmlformats.org/officeDocument/2006/relationships/hyperlink" Target="https://www.linkedin.com/company/1024536" TargetMode="External"/><Relationship Id="rId7" Type="http://schemas.openxmlformats.org/officeDocument/2006/relationships/image" Target="../media/image14.png"/><Relationship Id="rId8" Type="http://schemas.openxmlformats.org/officeDocument/2006/relationships/hyperlink" Target="https://www.youtube.com/c/EGIFederation" TargetMode="Externa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9.png"/><Relationship Id="rId3" Type="http://schemas.openxmlformats.org/officeDocument/2006/relationships/image" Target="../media/image7.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1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6.png"/><Relationship Id="rId3" Type="http://schemas.openxmlformats.org/officeDocument/2006/relationships/image" Target="../media/image7.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4.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6.png"/><Relationship Id="rId3"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36.png"/><Relationship Id="rId4"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8.png"/><Relationship Id="rId4"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8.png"/><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hite Blank" showMasterSp="0" type="tx">
  <p:cSld name="TITLE_AND_BODY">
    <p:spTree>
      <p:nvGrpSpPr>
        <p:cNvPr id="12" name="Shape 12"/>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1. Image - Divider" showMasterSp="0">
  <p:cSld name="Image - Divider">
    <p:bg>
      <p:bgPr>
        <a:solidFill>
          <a:srgbClr val="09142E"/>
        </a:solidFill>
      </p:bgPr>
    </p:bg>
    <p:spTree>
      <p:nvGrpSpPr>
        <p:cNvPr id="89" name="Shape 89"/>
        <p:cNvGrpSpPr/>
        <p:nvPr/>
      </p:nvGrpSpPr>
      <p:grpSpPr>
        <a:xfrm>
          <a:off x="0" y="0"/>
          <a:ext cx="0" cy="0"/>
          <a:chOff x="0" y="0"/>
          <a:chExt cx="0" cy="0"/>
        </a:xfrm>
      </p:grpSpPr>
      <p:pic>
        <p:nvPicPr>
          <p:cNvPr descr="Picture 2" id="90" name="Google Shape;90;p11"/>
          <p:cNvPicPr preferRelativeResize="0"/>
          <p:nvPr/>
        </p:nvPicPr>
        <p:blipFill rotWithShape="1">
          <a:blip r:embed="rId2">
            <a:alphaModFix/>
          </a:blip>
          <a:srcRect b="0" l="0" r="0" t="0"/>
          <a:stretch/>
        </p:blipFill>
        <p:spPr>
          <a:xfrm>
            <a:off x="-191911" y="-107950"/>
            <a:ext cx="24756533" cy="13925550"/>
          </a:xfrm>
          <a:prstGeom prst="rect">
            <a:avLst/>
          </a:prstGeom>
          <a:noFill/>
          <a:ln>
            <a:noFill/>
          </a:ln>
        </p:spPr>
      </p:pic>
      <p:sp>
        <p:nvSpPr>
          <p:cNvPr id="91" name="Google Shape;91;p11"/>
          <p:cNvSpPr/>
          <p:nvPr/>
        </p:nvSpPr>
        <p:spPr>
          <a:xfrm>
            <a:off x="-191912" y="-66776"/>
            <a:ext cx="24756533" cy="13849552"/>
          </a:xfrm>
          <a:prstGeom prst="rect">
            <a:avLst/>
          </a:prstGeom>
          <a:solidFill>
            <a:srgbClr val="09142E">
              <a:alpha val="60000"/>
            </a:srgbClr>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a:buNone/>
            </a:pPr>
            <a:r>
              <a:t/>
            </a:r>
            <a:endParaRPr b="1" i="0" sz="2400" u="none" cap="none" strike="noStrike">
              <a:solidFill>
                <a:srgbClr val="5E5E5E"/>
              </a:solidFill>
              <a:latin typeface="DM Sans"/>
              <a:ea typeface="DM Sans"/>
              <a:cs typeface="DM Sans"/>
              <a:sym typeface="DM Sans"/>
            </a:endParaRPr>
          </a:p>
        </p:txBody>
      </p:sp>
      <p:pic>
        <p:nvPicPr>
          <p:cNvPr descr="img 32x.png" id="92" name="Google Shape;92;p11"/>
          <p:cNvPicPr preferRelativeResize="0"/>
          <p:nvPr/>
        </p:nvPicPr>
        <p:blipFill rotWithShape="1">
          <a:blip r:embed="rId3">
            <a:alphaModFix/>
          </a:blip>
          <a:srcRect b="0" l="0" r="0" t="0"/>
          <a:stretch/>
        </p:blipFill>
        <p:spPr>
          <a:xfrm>
            <a:off x="17129419" y="-800684"/>
            <a:ext cx="7298147" cy="15317367"/>
          </a:xfrm>
          <a:prstGeom prst="rect">
            <a:avLst/>
          </a:prstGeom>
          <a:noFill/>
          <a:ln>
            <a:noFill/>
          </a:ln>
        </p:spPr>
      </p:pic>
      <p:pic>
        <p:nvPicPr>
          <p:cNvPr descr="Frame 132x.png" id="93" name="Google Shape;93;p11"/>
          <p:cNvPicPr preferRelativeResize="0"/>
          <p:nvPr/>
        </p:nvPicPr>
        <p:blipFill rotWithShape="1">
          <a:blip r:embed="rId4">
            <a:alphaModFix/>
          </a:blip>
          <a:srcRect b="0" l="0" r="0" t="0"/>
          <a:stretch/>
        </p:blipFill>
        <p:spPr>
          <a:xfrm rot="5400000">
            <a:off x="14572301" y="1010510"/>
            <a:ext cx="2813261" cy="2813261"/>
          </a:xfrm>
          <a:prstGeom prst="rect">
            <a:avLst/>
          </a:prstGeom>
          <a:noFill/>
          <a:ln>
            <a:noFill/>
          </a:ln>
        </p:spPr>
      </p:pic>
      <p:sp>
        <p:nvSpPr>
          <p:cNvPr id="94" name="Google Shape;94;p11"/>
          <p:cNvSpPr txBox="1"/>
          <p:nvPr>
            <p:ph idx="1" type="body"/>
          </p:nvPr>
        </p:nvSpPr>
        <p:spPr>
          <a:xfrm>
            <a:off x="1209182" y="9219545"/>
            <a:ext cx="11318423" cy="1238159"/>
          </a:xfrm>
          <a:prstGeom prst="rect">
            <a:avLst/>
          </a:prstGeom>
          <a:noFill/>
          <a:ln>
            <a:noFill/>
          </a:ln>
        </p:spPr>
        <p:txBody>
          <a:bodyPr anchorCtr="0" anchor="ctr" bIns="0" lIns="0" spcFirstLastPara="1" rIns="0" wrap="square" tIns="0">
            <a:spAutoFit/>
          </a:bodyPr>
          <a:lstStyle>
            <a:lvl1pPr indent="-228600" lvl="0" marL="457200" marR="0" rtl="0" algn="l">
              <a:lnSpc>
                <a:spcPct val="80000"/>
              </a:lnSpc>
              <a:spcBef>
                <a:spcPts val="0"/>
              </a:spcBef>
              <a:spcAft>
                <a:spcPts val="0"/>
              </a:spcAft>
              <a:buClr>
                <a:srgbClr val="FFFFFF"/>
              </a:buClr>
              <a:buSzPts val="9600"/>
              <a:buFont typeface="DM Sans"/>
              <a:buNone/>
              <a:defRPr i="0" sz="9600" u="none" cap="none" strike="noStrike">
                <a:solidFill>
                  <a:srgbClr val="FFFFFF"/>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95" name="Google Shape;95;p11"/>
          <p:cNvSpPr txBox="1"/>
          <p:nvPr>
            <p:ph idx="2" type="body"/>
          </p:nvPr>
        </p:nvSpPr>
        <p:spPr>
          <a:xfrm>
            <a:off x="1209182" y="6753290"/>
            <a:ext cx="11318424" cy="615553"/>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EF8200"/>
              </a:buClr>
              <a:buSzPts val="4000"/>
              <a:buFont typeface="DM Sans"/>
              <a:buNone/>
              <a:defRPr b="0" i="0" sz="4000" u="none" cap="none" strike="noStrike">
                <a:solidFill>
                  <a:srgbClr val="EF8200"/>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96" name="Google Shape;96;p11"/>
          <p:cNvSpPr txBox="1"/>
          <p:nvPr>
            <p:ph idx="12" type="sldNum"/>
          </p:nvPr>
        </p:nvSpPr>
        <p:spPr>
          <a:xfrm>
            <a:off x="23212926" y="13031659"/>
            <a:ext cx="683356" cy="369332"/>
          </a:xfrm>
          <a:prstGeom prst="rect">
            <a:avLst/>
          </a:prstGeom>
          <a:noFill/>
          <a:ln>
            <a:noFill/>
          </a:ln>
        </p:spPr>
        <p:txBody>
          <a:bodyPr anchorCtr="0" anchor="ctr" bIns="45700" lIns="91425" spcFirstLastPara="1" rIns="91425" wrap="square" tIns="45700">
            <a:spAutoFit/>
          </a:bodyPr>
          <a:lstStyle>
            <a:lvl1pPr indent="0" lvl="0"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1pPr>
            <a:lvl2pPr indent="0" lvl="1"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2pPr>
            <a:lvl3pPr indent="0" lvl="2"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3pPr>
            <a:lvl4pPr indent="0" lvl="3"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4pPr>
            <a:lvl5pPr indent="0" lvl="4"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5pPr>
            <a:lvl6pPr indent="0" lvl="5"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6pPr>
            <a:lvl7pPr indent="0" lvl="6"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7pPr>
            <a:lvl8pPr indent="0" lvl="7"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8pPr>
            <a:lvl9pPr indent="0" lvl="8"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9pPr>
          </a:lstStyle>
          <a:p>
            <a:pPr indent="0" lvl="0" marL="0" rtl="0" algn="r">
              <a:spcBef>
                <a:spcPts val="0"/>
              </a:spcBef>
              <a:spcAft>
                <a:spcPts val="0"/>
              </a:spcAft>
              <a:buNone/>
            </a:pPr>
            <a:fld id="{00000000-1234-1234-1234-123412341234}" type="slidenum">
              <a:rPr lang="en"/>
              <a:t>‹#›</a:t>
            </a:fld>
            <a:endParaRPr/>
          </a:p>
        </p:txBody>
      </p:sp>
      <p:sp>
        <p:nvSpPr>
          <p:cNvPr id="97" name="Google Shape;97;p11"/>
          <p:cNvSpPr/>
          <p:nvPr/>
        </p:nvSpPr>
        <p:spPr>
          <a:xfrm>
            <a:off x="1183823" y="-1494181"/>
            <a:ext cx="3512100" cy="4405800"/>
          </a:xfrm>
          <a:prstGeom prst="roundRect">
            <a:avLst>
              <a:gd fmla="val 18817" name="adj"/>
            </a:avLst>
          </a:prstGeom>
          <a:solidFill>
            <a:srgbClr val="FFFF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a:buNone/>
            </a:pPr>
            <a:r>
              <a:t/>
            </a:r>
            <a:endParaRPr b="1" i="0" sz="2400" u="none" cap="none" strike="noStrike">
              <a:solidFill>
                <a:srgbClr val="5E5E5E"/>
              </a:solidFill>
              <a:latin typeface="DM Sans"/>
              <a:ea typeface="DM Sans"/>
              <a:cs typeface="DM Sans"/>
              <a:sym typeface="DM Sans"/>
            </a:endParaRPr>
          </a:p>
        </p:txBody>
      </p:sp>
      <p:pic>
        <p:nvPicPr>
          <p:cNvPr id="98" name="Google Shape;98;p11"/>
          <p:cNvPicPr preferRelativeResize="0"/>
          <p:nvPr/>
        </p:nvPicPr>
        <p:blipFill>
          <a:blip r:embed="rId5">
            <a:alphaModFix/>
          </a:blip>
          <a:stretch>
            <a:fillRect/>
          </a:stretch>
        </p:blipFill>
        <p:spPr>
          <a:xfrm>
            <a:off x="1799975" y="489575"/>
            <a:ext cx="2267000" cy="1731350"/>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5. Content - Text only">
  <p:cSld name="Content - Text with Bullet">
    <p:spTree>
      <p:nvGrpSpPr>
        <p:cNvPr id="99" name="Shape 99"/>
        <p:cNvGrpSpPr/>
        <p:nvPr/>
      </p:nvGrpSpPr>
      <p:grpSpPr>
        <a:xfrm>
          <a:off x="0" y="0"/>
          <a:ext cx="0" cy="0"/>
          <a:chOff x="0" y="0"/>
          <a:chExt cx="0" cy="0"/>
        </a:xfrm>
      </p:grpSpPr>
      <p:pic>
        <p:nvPicPr>
          <p:cNvPr descr="Image" id="100" name="Google Shape;100;p12"/>
          <p:cNvPicPr preferRelativeResize="0"/>
          <p:nvPr/>
        </p:nvPicPr>
        <p:blipFill rotWithShape="1">
          <a:blip r:embed="rId2">
            <a:alphaModFix amt="25000"/>
          </a:blip>
          <a:srcRect b="11" l="0" r="0" t="12"/>
          <a:stretch/>
        </p:blipFill>
        <p:spPr>
          <a:xfrm>
            <a:off x="19856949" y="815931"/>
            <a:ext cx="4902205" cy="12315870"/>
          </a:xfrm>
          <a:prstGeom prst="rect">
            <a:avLst/>
          </a:prstGeom>
          <a:noFill/>
          <a:ln>
            <a:noFill/>
          </a:ln>
        </p:spPr>
      </p:pic>
      <p:grpSp>
        <p:nvGrpSpPr>
          <p:cNvPr id="101" name="Google Shape;101;p12"/>
          <p:cNvGrpSpPr/>
          <p:nvPr/>
        </p:nvGrpSpPr>
        <p:grpSpPr>
          <a:xfrm>
            <a:off x="313398" y="-641338"/>
            <a:ext cx="1926057" cy="2416205"/>
            <a:chOff x="0" y="0"/>
            <a:chExt cx="1926056" cy="2416204"/>
          </a:xfrm>
        </p:grpSpPr>
        <p:sp>
          <p:nvSpPr>
            <p:cNvPr id="102" name="Google Shape;102;p12"/>
            <p:cNvSpPr/>
            <p:nvPr/>
          </p:nvSpPr>
          <p:spPr>
            <a:xfrm>
              <a:off x="0" y="0"/>
              <a:ext cx="1926056" cy="2416204"/>
            </a:xfrm>
            <a:prstGeom prst="roundRect">
              <a:avLst>
                <a:gd fmla="val 18817" name="adj"/>
              </a:avLst>
            </a:prstGeom>
            <a:solidFill>
              <a:srgbClr val="FFFF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a:buNone/>
              </a:pPr>
              <a:r>
                <a:t/>
              </a:r>
              <a:endParaRPr b="1" i="0" sz="2400" u="none" cap="none" strike="noStrike">
                <a:solidFill>
                  <a:srgbClr val="5E5E5E"/>
                </a:solidFill>
                <a:latin typeface="DM Sans"/>
                <a:ea typeface="DM Sans"/>
                <a:cs typeface="DM Sans"/>
                <a:sym typeface="DM Sans"/>
              </a:endParaRPr>
            </a:p>
          </p:txBody>
        </p:sp>
        <p:pic>
          <p:nvPicPr>
            <p:cNvPr descr="Image" id="103" name="Google Shape;103;p12"/>
            <p:cNvPicPr preferRelativeResize="0"/>
            <p:nvPr/>
          </p:nvPicPr>
          <p:blipFill rotWithShape="1">
            <a:blip r:embed="rId3">
              <a:alphaModFix/>
            </a:blip>
            <a:srcRect b="0" l="0" r="0" t="0"/>
            <a:stretch/>
          </p:blipFill>
          <p:spPr>
            <a:xfrm>
              <a:off x="324692" y="1128751"/>
              <a:ext cx="1276671" cy="942421"/>
            </a:xfrm>
            <a:prstGeom prst="rect">
              <a:avLst/>
            </a:prstGeom>
            <a:noFill/>
            <a:ln>
              <a:noFill/>
            </a:ln>
          </p:spPr>
        </p:pic>
      </p:grpSp>
      <p:sp>
        <p:nvSpPr>
          <p:cNvPr id="104" name="Google Shape;104;p12"/>
          <p:cNvSpPr txBox="1"/>
          <p:nvPr>
            <p:ph idx="1" type="body"/>
          </p:nvPr>
        </p:nvSpPr>
        <p:spPr>
          <a:xfrm>
            <a:off x="2563814" y="1755775"/>
            <a:ext cx="21031201" cy="533313"/>
          </a:xfrm>
          <a:prstGeom prst="rect">
            <a:avLst/>
          </a:prstGeom>
          <a:noFill/>
          <a:ln>
            <a:noFill/>
          </a:ln>
        </p:spPr>
        <p:txBody>
          <a:bodyPr anchorCtr="0" anchor="t" bIns="45700" lIns="45700" spcFirstLastPara="1" rIns="45700" wrap="square" tIns="45700">
            <a:noAutofit/>
          </a:bodyPr>
          <a:lstStyle>
            <a:lvl1pPr indent="-228600" lvl="0" marL="4572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1pPr>
            <a:lvl2pPr indent="-228600" lvl="1" marL="9144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2pPr>
            <a:lvl3pPr indent="-228600" lvl="2" marL="13716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3pPr>
            <a:lvl4pPr indent="-228600" lvl="3" marL="18288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4pPr>
            <a:lvl5pPr indent="-228600" lvl="4" marL="22860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105" name="Google Shape;105;p12"/>
          <p:cNvSpPr txBox="1"/>
          <p:nvPr>
            <p:ph idx="12" type="sldNum"/>
          </p:nvPr>
        </p:nvSpPr>
        <p:spPr>
          <a:xfrm>
            <a:off x="23212926" y="13031659"/>
            <a:ext cx="683356" cy="369332"/>
          </a:xfrm>
          <a:prstGeom prst="rect">
            <a:avLst/>
          </a:prstGeom>
          <a:noFill/>
          <a:ln>
            <a:noFill/>
          </a:ln>
        </p:spPr>
        <p:txBody>
          <a:bodyPr anchorCtr="0" anchor="ctr" bIns="45700" lIns="91425" spcFirstLastPara="1" rIns="91425" wrap="square" tIns="45700">
            <a:spAutoFit/>
          </a:bodyPr>
          <a:lstStyle>
            <a:lvl1pPr indent="0" lvl="0"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1pPr>
            <a:lvl2pPr indent="0" lvl="1"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2pPr>
            <a:lvl3pPr indent="0" lvl="2"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3pPr>
            <a:lvl4pPr indent="0" lvl="3"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4pPr>
            <a:lvl5pPr indent="0" lvl="4"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5pPr>
            <a:lvl6pPr indent="0" lvl="5"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6pPr>
            <a:lvl7pPr indent="0" lvl="6"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7pPr>
            <a:lvl8pPr indent="0" lvl="7"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8pPr>
            <a:lvl9pPr indent="0" lvl="8"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9pPr>
          </a:lstStyle>
          <a:p>
            <a:pPr indent="0" lvl="0" marL="0" rtl="0" algn="r">
              <a:spcBef>
                <a:spcPts val="0"/>
              </a:spcBef>
              <a:spcAft>
                <a:spcPts val="0"/>
              </a:spcAft>
              <a:buNone/>
            </a:pPr>
            <a:fld id="{00000000-1234-1234-1234-123412341234}" type="slidenum">
              <a:rPr lang="en"/>
              <a:t>‹#›</a:t>
            </a:fld>
            <a:endParaRPr/>
          </a:p>
        </p:txBody>
      </p:sp>
      <p:sp>
        <p:nvSpPr>
          <p:cNvPr id="106" name="Google Shape;106;p12"/>
          <p:cNvSpPr txBox="1"/>
          <p:nvPr>
            <p:ph idx="2" type="body"/>
          </p:nvPr>
        </p:nvSpPr>
        <p:spPr>
          <a:xfrm>
            <a:off x="1015999" y="2844812"/>
            <a:ext cx="22578900" cy="6989700"/>
          </a:xfrm>
          <a:prstGeom prst="rect">
            <a:avLst/>
          </a:prstGeom>
          <a:noFill/>
          <a:ln>
            <a:noFill/>
          </a:ln>
        </p:spPr>
        <p:txBody>
          <a:bodyPr anchorCtr="0" anchor="t" bIns="45700" lIns="91425" spcFirstLastPara="1" rIns="91425" wrap="square" tIns="45700">
            <a:noAutofit/>
          </a:bodyPr>
          <a:lstStyle>
            <a:lvl1pPr indent="-431800" lvl="0" marL="457200" marR="0" rtl="0" algn="l">
              <a:lnSpc>
                <a:spcPct val="100000"/>
              </a:lnSpc>
              <a:spcBef>
                <a:spcPts val="0"/>
              </a:spcBef>
              <a:spcAft>
                <a:spcPts val="0"/>
              </a:spcAft>
              <a:buClr>
                <a:srgbClr val="828282"/>
              </a:buClr>
              <a:buSzPts val="3200"/>
              <a:buFont typeface="Arial"/>
              <a:buChar char="•"/>
              <a:defRPr b="0" i="0" sz="3200" u="none" cap="none" strike="noStrike">
                <a:solidFill>
                  <a:srgbClr val="828282"/>
                </a:solidFill>
                <a:latin typeface="DM Sans"/>
                <a:ea typeface="DM Sans"/>
                <a:cs typeface="DM Sans"/>
                <a:sym typeface="DM Sans"/>
              </a:defRPr>
            </a:lvl1pPr>
            <a:lvl2pPr indent="-431800" lvl="1" marL="914400" marR="0" rtl="0" algn="l">
              <a:lnSpc>
                <a:spcPct val="100000"/>
              </a:lnSpc>
              <a:spcBef>
                <a:spcPts val="0"/>
              </a:spcBef>
              <a:spcAft>
                <a:spcPts val="0"/>
              </a:spcAft>
              <a:buClr>
                <a:srgbClr val="828282"/>
              </a:buClr>
              <a:buSzPts val="3200"/>
              <a:buFont typeface="Arial"/>
              <a:buChar char="•"/>
              <a:defRPr b="0" i="0" sz="3200" u="none" cap="none" strike="noStrike">
                <a:solidFill>
                  <a:srgbClr val="828282"/>
                </a:solidFill>
                <a:latin typeface="DM Sans"/>
                <a:ea typeface="DM Sans"/>
                <a:cs typeface="DM Sans"/>
                <a:sym typeface="DM Sans"/>
              </a:defRPr>
            </a:lvl2pPr>
            <a:lvl3pPr indent="-431800" lvl="2" marL="1371600" marR="0" rtl="0" algn="l">
              <a:lnSpc>
                <a:spcPct val="100000"/>
              </a:lnSpc>
              <a:spcBef>
                <a:spcPts val="0"/>
              </a:spcBef>
              <a:spcAft>
                <a:spcPts val="0"/>
              </a:spcAft>
              <a:buClr>
                <a:srgbClr val="828282"/>
              </a:buClr>
              <a:buSzPts val="3200"/>
              <a:buFont typeface="Arial"/>
              <a:buChar char="•"/>
              <a:defRPr b="0" i="0" sz="3200" u="none" cap="none" strike="noStrike">
                <a:solidFill>
                  <a:srgbClr val="828282"/>
                </a:solidFill>
                <a:latin typeface="DM Sans"/>
                <a:ea typeface="DM Sans"/>
                <a:cs typeface="DM Sans"/>
                <a:sym typeface="DM Sans"/>
              </a:defRPr>
            </a:lvl3pPr>
            <a:lvl4pPr indent="-431800" lvl="3" marL="1828800" marR="0" rtl="0" algn="l">
              <a:lnSpc>
                <a:spcPct val="100000"/>
              </a:lnSpc>
              <a:spcBef>
                <a:spcPts val="0"/>
              </a:spcBef>
              <a:spcAft>
                <a:spcPts val="0"/>
              </a:spcAft>
              <a:buClr>
                <a:srgbClr val="828282"/>
              </a:buClr>
              <a:buSzPts val="3200"/>
              <a:buFont typeface="Arial"/>
              <a:buChar char="•"/>
              <a:defRPr b="0" i="0" sz="3200" u="none" cap="none" strike="noStrike">
                <a:solidFill>
                  <a:srgbClr val="828282"/>
                </a:solidFill>
                <a:latin typeface="DM Sans"/>
                <a:ea typeface="DM Sans"/>
                <a:cs typeface="DM Sans"/>
                <a:sym typeface="DM Sans"/>
              </a:defRPr>
            </a:lvl4pPr>
            <a:lvl5pPr indent="-431800" lvl="4" marL="2286000" marR="0" rtl="0" algn="l">
              <a:lnSpc>
                <a:spcPct val="100000"/>
              </a:lnSpc>
              <a:spcBef>
                <a:spcPts val="0"/>
              </a:spcBef>
              <a:spcAft>
                <a:spcPts val="0"/>
              </a:spcAft>
              <a:buClr>
                <a:srgbClr val="828282"/>
              </a:buClr>
              <a:buSzPts val="3200"/>
              <a:buFont typeface="Arial"/>
              <a:buChar char="•"/>
              <a:defRPr b="0" i="0" sz="3200" u="none" cap="none" strike="noStrike">
                <a:solidFill>
                  <a:srgbClr val="828282"/>
                </a:solidFill>
                <a:latin typeface="DM Sans"/>
                <a:ea typeface="DM Sans"/>
                <a:cs typeface="DM Sans"/>
                <a:sym typeface="DM Sans"/>
              </a:defRPr>
            </a:lvl5pPr>
            <a:lvl6pPr indent="-431800" lvl="5" marL="2743200" marR="0" rtl="0" algn="l">
              <a:lnSpc>
                <a:spcPct val="100000"/>
              </a:lnSpc>
              <a:spcBef>
                <a:spcPts val="0"/>
              </a:spcBef>
              <a:spcAft>
                <a:spcPts val="0"/>
              </a:spcAft>
              <a:buClr>
                <a:srgbClr val="828282"/>
              </a:buClr>
              <a:buSzPts val="3200"/>
              <a:buFont typeface="DM Sans"/>
              <a:buChar char="•"/>
              <a:defRPr b="0" i="0" sz="3200" u="none" cap="none" strike="noStrike">
                <a:solidFill>
                  <a:srgbClr val="828282"/>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107" name="Google Shape;107;p12"/>
          <p:cNvSpPr txBox="1"/>
          <p:nvPr>
            <p:ph type="title"/>
          </p:nvPr>
        </p:nvSpPr>
        <p:spPr>
          <a:xfrm>
            <a:off x="2564146" y="790816"/>
            <a:ext cx="21971005" cy="830999"/>
          </a:xfrm>
          <a:prstGeom prst="rect">
            <a:avLst/>
          </a:prstGeom>
          <a:noFill/>
          <a:ln>
            <a:noFill/>
          </a:ln>
        </p:spPr>
        <p:txBody>
          <a:bodyPr anchorCtr="0" anchor="ctr" bIns="0" lIns="0" spcFirstLastPara="1" rIns="0" wrap="square" tIns="0">
            <a:spAutoFit/>
          </a:bodyPr>
          <a:lstStyle>
            <a:lvl1pPr lvl="0" algn="l">
              <a:lnSpc>
                <a:spcPct val="100000"/>
              </a:lnSpc>
              <a:spcBef>
                <a:spcPts val="0"/>
              </a:spcBef>
              <a:spcAft>
                <a:spcPts val="0"/>
              </a:spcAft>
              <a:buClr>
                <a:srgbClr val="005FAA"/>
              </a:buClr>
              <a:buSzPts val="1800"/>
              <a:buNone/>
              <a:defRPr/>
            </a:lvl1pPr>
            <a:lvl2pPr lvl="1" algn="l">
              <a:lnSpc>
                <a:spcPct val="100000"/>
              </a:lnSpc>
              <a:spcBef>
                <a:spcPts val="0"/>
              </a:spcBef>
              <a:spcAft>
                <a:spcPts val="0"/>
              </a:spcAft>
              <a:buClr>
                <a:srgbClr val="005FAA"/>
              </a:buClr>
              <a:buSzPts val="1800"/>
              <a:buNone/>
              <a:defRPr/>
            </a:lvl2pPr>
            <a:lvl3pPr lvl="2" algn="l">
              <a:lnSpc>
                <a:spcPct val="100000"/>
              </a:lnSpc>
              <a:spcBef>
                <a:spcPts val="0"/>
              </a:spcBef>
              <a:spcAft>
                <a:spcPts val="0"/>
              </a:spcAft>
              <a:buClr>
                <a:srgbClr val="005FAA"/>
              </a:buClr>
              <a:buSzPts val="1800"/>
              <a:buNone/>
              <a:defRPr/>
            </a:lvl3pPr>
            <a:lvl4pPr lvl="3" algn="l">
              <a:lnSpc>
                <a:spcPct val="100000"/>
              </a:lnSpc>
              <a:spcBef>
                <a:spcPts val="0"/>
              </a:spcBef>
              <a:spcAft>
                <a:spcPts val="0"/>
              </a:spcAft>
              <a:buClr>
                <a:srgbClr val="005FAA"/>
              </a:buClr>
              <a:buSzPts val="1800"/>
              <a:buNone/>
              <a:defRPr/>
            </a:lvl4pPr>
            <a:lvl5pPr lvl="4" algn="l">
              <a:lnSpc>
                <a:spcPct val="100000"/>
              </a:lnSpc>
              <a:spcBef>
                <a:spcPts val="0"/>
              </a:spcBef>
              <a:spcAft>
                <a:spcPts val="0"/>
              </a:spcAft>
              <a:buClr>
                <a:srgbClr val="005FAA"/>
              </a:buClr>
              <a:buSzPts val="1800"/>
              <a:buNone/>
              <a:defRPr/>
            </a:lvl5pPr>
            <a:lvl6pPr lvl="5" algn="l">
              <a:lnSpc>
                <a:spcPct val="100000"/>
              </a:lnSpc>
              <a:spcBef>
                <a:spcPts val="0"/>
              </a:spcBef>
              <a:spcAft>
                <a:spcPts val="0"/>
              </a:spcAft>
              <a:buClr>
                <a:srgbClr val="005FAA"/>
              </a:buClr>
              <a:buSzPts val="1800"/>
              <a:buNone/>
              <a:defRPr/>
            </a:lvl6pPr>
            <a:lvl7pPr lvl="6" algn="l">
              <a:lnSpc>
                <a:spcPct val="100000"/>
              </a:lnSpc>
              <a:spcBef>
                <a:spcPts val="0"/>
              </a:spcBef>
              <a:spcAft>
                <a:spcPts val="0"/>
              </a:spcAft>
              <a:buClr>
                <a:srgbClr val="005FAA"/>
              </a:buClr>
              <a:buSzPts val="1800"/>
              <a:buNone/>
              <a:defRPr/>
            </a:lvl7pPr>
            <a:lvl8pPr lvl="7" algn="l">
              <a:lnSpc>
                <a:spcPct val="100000"/>
              </a:lnSpc>
              <a:spcBef>
                <a:spcPts val="0"/>
              </a:spcBef>
              <a:spcAft>
                <a:spcPts val="0"/>
              </a:spcAft>
              <a:buClr>
                <a:srgbClr val="005FAA"/>
              </a:buClr>
              <a:buSzPts val="1800"/>
              <a:buNone/>
              <a:defRPr/>
            </a:lvl8pPr>
            <a:lvl9pPr lvl="8" algn="l">
              <a:lnSpc>
                <a:spcPct val="100000"/>
              </a:lnSpc>
              <a:spcBef>
                <a:spcPts val="0"/>
              </a:spcBef>
              <a:spcAft>
                <a:spcPts val="0"/>
              </a:spcAft>
              <a:buClr>
                <a:srgbClr val="005FAA"/>
              </a:buClr>
              <a:buSzPts val="1800"/>
              <a:buNone/>
              <a:defRPr/>
            </a:lvl9pPr>
          </a:lstStyle>
          <a:p/>
        </p:txBody>
      </p:sp>
      <p:pic>
        <p:nvPicPr>
          <p:cNvPr id="108" name="Google Shape;108;p12"/>
          <p:cNvPicPr preferRelativeResize="0"/>
          <p:nvPr/>
        </p:nvPicPr>
        <p:blipFill>
          <a:blip r:embed="rId4">
            <a:alphaModFix/>
          </a:blip>
          <a:stretch>
            <a:fillRect/>
          </a:stretch>
        </p:blipFill>
        <p:spPr>
          <a:xfrm>
            <a:off x="638100" y="471123"/>
            <a:ext cx="1276649" cy="975006"/>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6. Content - Text bullet">
  <p:cSld name="Content - Text Only (v2)">
    <p:spTree>
      <p:nvGrpSpPr>
        <p:cNvPr id="109" name="Shape 109"/>
        <p:cNvGrpSpPr/>
        <p:nvPr/>
      </p:nvGrpSpPr>
      <p:grpSpPr>
        <a:xfrm>
          <a:off x="0" y="0"/>
          <a:ext cx="0" cy="0"/>
          <a:chOff x="0" y="0"/>
          <a:chExt cx="0" cy="0"/>
        </a:xfrm>
      </p:grpSpPr>
      <p:pic>
        <p:nvPicPr>
          <p:cNvPr descr="Image" id="110" name="Google Shape;110;p13"/>
          <p:cNvPicPr preferRelativeResize="0"/>
          <p:nvPr/>
        </p:nvPicPr>
        <p:blipFill rotWithShape="1">
          <a:blip r:embed="rId2">
            <a:alphaModFix amt="25000"/>
          </a:blip>
          <a:srcRect b="11" l="0" r="0" t="12"/>
          <a:stretch/>
        </p:blipFill>
        <p:spPr>
          <a:xfrm>
            <a:off x="19856949" y="815931"/>
            <a:ext cx="4902205" cy="12315870"/>
          </a:xfrm>
          <a:prstGeom prst="rect">
            <a:avLst/>
          </a:prstGeom>
          <a:noFill/>
          <a:ln>
            <a:noFill/>
          </a:ln>
        </p:spPr>
      </p:pic>
      <p:grpSp>
        <p:nvGrpSpPr>
          <p:cNvPr id="111" name="Google Shape;111;p13"/>
          <p:cNvGrpSpPr/>
          <p:nvPr/>
        </p:nvGrpSpPr>
        <p:grpSpPr>
          <a:xfrm>
            <a:off x="313398" y="-641338"/>
            <a:ext cx="1926057" cy="2416205"/>
            <a:chOff x="0" y="0"/>
            <a:chExt cx="1926056" cy="2416204"/>
          </a:xfrm>
        </p:grpSpPr>
        <p:sp>
          <p:nvSpPr>
            <p:cNvPr id="112" name="Google Shape;112;p13"/>
            <p:cNvSpPr/>
            <p:nvPr/>
          </p:nvSpPr>
          <p:spPr>
            <a:xfrm>
              <a:off x="0" y="0"/>
              <a:ext cx="1926056" cy="2416204"/>
            </a:xfrm>
            <a:prstGeom prst="roundRect">
              <a:avLst>
                <a:gd fmla="val 18817" name="adj"/>
              </a:avLst>
            </a:prstGeom>
            <a:solidFill>
              <a:srgbClr val="FFFF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a:buNone/>
              </a:pPr>
              <a:r>
                <a:t/>
              </a:r>
              <a:endParaRPr b="1" i="0" sz="2400" u="none" cap="none" strike="noStrike">
                <a:solidFill>
                  <a:srgbClr val="5E5E5E"/>
                </a:solidFill>
                <a:latin typeface="DM Sans"/>
                <a:ea typeface="DM Sans"/>
                <a:cs typeface="DM Sans"/>
                <a:sym typeface="DM Sans"/>
              </a:endParaRPr>
            </a:p>
          </p:txBody>
        </p:sp>
        <p:pic>
          <p:nvPicPr>
            <p:cNvPr descr="Image" id="113" name="Google Shape;113;p13"/>
            <p:cNvPicPr preferRelativeResize="0"/>
            <p:nvPr/>
          </p:nvPicPr>
          <p:blipFill rotWithShape="1">
            <a:blip r:embed="rId3">
              <a:alphaModFix/>
            </a:blip>
            <a:srcRect b="0" l="0" r="0" t="0"/>
            <a:stretch/>
          </p:blipFill>
          <p:spPr>
            <a:xfrm>
              <a:off x="324692" y="1128751"/>
              <a:ext cx="1276671" cy="942421"/>
            </a:xfrm>
            <a:prstGeom prst="rect">
              <a:avLst/>
            </a:prstGeom>
            <a:noFill/>
            <a:ln>
              <a:noFill/>
            </a:ln>
          </p:spPr>
        </p:pic>
      </p:grpSp>
      <p:sp>
        <p:nvSpPr>
          <p:cNvPr id="114" name="Google Shape;114;p13"/>
          <p:cNvSpPr txBox="1"/>
          <p:nvPr>
            <p:ph idx="1" type="body"/>
          </p:nvPr>
        </p:nvSpPr>
        <p:spPr>
          <a:xfrm>
            <a:off x="2563814" y="1755775"/>
            <a:ext cx="21031201" cy="533313"/>
          </a:xfrm>
          <a:prstGeom prst="rect">
            <a:avLst/>
          </a:prstGeom>
          <a:noFill/>
          <a:ln>
            <a:noFill/>
          </a:ln>
        </p:spPr>
        <p:txBody>
          <a:bodyPr anchorCtr="0" anchor="t" bIns="45700" lIns="45700" spcFirstLastPara="1" rIns="45700" wrap="square" tIns="45700">
            <a:noAutofit/>
          </a:bodyPr>
          <a:lstStyle>
            <a:lvl1pPr indent="-228600" lvl="0" marL="4572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1pPr>
            <a:lvl2pPr indent="-228600" lvl="1" marL="9144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2pPr>
            <a:lvl3pPr indent="-228600" lvl="2" marL="13716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3pPr>
            <a:lvl4pPr indent="-228600" lvl="3" marL="18288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4pPr>
            <a:lvl5pPr indent="-228600" lvl="4" marL="22860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115" name="Google Shape;115;p13"/>
          <p:cNvSpPr txBox="1"/>
          <p:nvPr>
            <p:ph idx="12" type="sldNum"/>
          </p:nvPr>
        </p:nvSpPr>
        <p:spPr>
          <a:xfrm>
            <a:off x="23212926" y="13031659"/>
            <a:ext cx="683356" cy="369332"/>
          </a:xfrm>
          <a:prstGeom prst="rect">
            <a:avLst/>
          </a:prstGeom>
          <a:noFill/>
          <a:ln>
            <a:noFill/>
          </a:ln>
        </p:spPr>
        <p:txBody>
          <a:bodyPr anchorCtr="0" anchor="ctr" bIns="45700" lIns="91425" spcFirstLastPara="1" rIns="91425" wrap="square" tIns="45700">
            <a:spAutoFit/>
          </a:bodyPr>
          <a:lstStyle>
            <a:lvl1pPr indent="0" lvl="0"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1pPr>
            <a:lvl2pPr indent="0" lvl="1"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2pPr>
            <a:lvl3pPr indent="0" lvl="2"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3pPr>
            <a:lvl4pPr indent="0" lvl="3"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4pPr>
            <a:lvl5pPr indent="0" lvl="4"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5pPr>
            <a:lvl6pPr indent="0" lvl="5"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6pPr>
            <a:lvl7pPr indent="0" lvl="6"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7pPr>
            <a:lvl8pPr indent="0" lvl="7"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8pPr>
            <a:lvl9pPr indent="0" lvl="8"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9pPr>
          </a:lstStyle>
          <a:p>
            <a:pPr indent="0" lvl="0" marL="0" rtl="0" algn="r">
              <a:spcBef>
                <a:spcPts val="0"/>
              </a:spcBef>
              <a:spcAft>
                <a:spcPts val="0"/>
              </a:spcAft>
              <a:buNone/>
            </a:pPr>
            <a:fld id="{00000000-1234-1234-1234-123412341234}" type="slidenum">
              <a:rPr lang="en"/>
              <a:t>‹#›</a:t>
            </a:fld>
            <a:endParaRPr/>
          </a:p>
        </p:txBody>
      </p:sp>
      <p:sp>
        <p:nvSpPr>
          <p:cNvPr id="116" name="Google Shape;116;p13"/>
          <p:cNvSpPr txBox="1"/>
          <p:nvPr>
            <p:ph idx="2" type="body"/>
          </p:nvPr>
        </p:nvSpPr>
        <p:spPr>
          <a:xfrm>
            <a:off x="1016000" y="2903618"/>
            <a:ext cx="22579013" cy="8277142"/>
          </a:xfrm>
          <a:prstGeom prst="rect">
            <a:avLst/>
          </a:prstGeom>
          <a:noFill/>
          <a:ln>
            <a:noFill/>
          </a:ln>
        </p:spPr>
        <p:txBody>
          <a:bodyPr anchorCtr="0" anchor="t" bIns="45700" lIns="91425" spcFirstLastPara="1" rIns="91425" wrap="square" tIns="45700">
            <a:noAutofit/>
          </a:bodyPr>
          <a:lstStyle>
            <a:lvl1pPr indent="-425450" lvl="0" marL="457200" marR="0" rtl="0" algn="l">
              <a:lnSpc>
                <a:spcPct val="115000"/>
              </a:lnSpc>
              <a:spcBef>
                <a:spcPts val="0"/>
              </a:spcBef>
              <a:spcAft>
                <a:spcPts val="0"/>
              </a:spcAft>
              <a:buClr>
                <a:schemeClr val="accent2"/>
              </a:buClr>
              <a:buSzPts val="3100"/>
              <a:buChar char="•"/>
              <a:defRPr b="1" i="0" sz="4300" u="none" cap="none" strike="noStrike">
                <a:solidFill>
                  <a:srgbClr val="0061B0"/>
                </a:solidFill>
                <a:latin typeface="DM Sans"/>
                <a:ea typeface="DM Sans"/>
                <a:cs typeface="DM Sans"/>
                <a:sym typeface="DM Sans"/>
              </a:defRPr>
            </a:lvl1pPr>
            <a:lvl2pPr indent="-431800" lvl="1" marL="914400" marR="0" rtl="0" algn="l">
              <a:lnSpc>
                <a:spcPct val="115000"/>
              </a:lnSpc>
              <a:spcBef>
                <a:spcPts val="0"/>
              </a:spcBef>
              <a:spcAft>
                <a:spcPts val="0"/>
              </a:spcAft>
              <a:buClr>
                <a:srgbClr val="828282"/>
              </a:buClr>
              <a:buSzPts val="3200"/>
              <a:buChar char="•"/>
              <a:defRPr i="0" sz="3200" u="none" cap="none" strike="noStrike">
                <a:solidFill>
                  <a:srgbClr val="828282"/>
                </a:solidFill>
                <a:latin typeface="DM Sans"/>
                <a:ea typeface="DM Sans"/>
                <a:cs typeface="DM Sans"/>
                <a:sym typeface="DM Sans"/>
              </a:defRPr>
            </a:lvl2pPr>
            <a:lvl3pPr indent="-370839" lvl="2" marL="1371600" marR="0" rtl="0" algn="l">
              <a:lnSpc>
                <a:spcPct val="115000"/>
              </a:lnSpc>
              <a:spcBef>
                <a:spcPts val="0"/>
              </a:spcBef>
              <a:spcAft>
                <a:spcPts val="0"/>
              </a:spcAft>
              <a:buClr>
                <a:srgbClr val="F07E13"/>
              </a:buClr>
              <a:buSzPts val="2240"/>
              <a:buFont typeface="Courier New"/>
              <a:buChar char="o"/>
              <a:defRPr i="0" sz="3200" u="none" cap="none" strike="noStrike">
                <a:solidFill>
                  <a:srgbClr val="828282"/>
                </a:solidFill>
                <a:latin typeface="DM Sans"/>
                <a:ea typeface="DM Sans"/>
                <a:cs typeface="DM Sans"/>
                <a:sym typeface="DM Sans"/>
              </a:defRPr>
            </a:lvl3pPr>
            <a:lvl4pPr indent="-431800" lvl="3" marL="1828800" marR="0" rtl="0" algn="l">
              <a:lnSpc>
                <a:spcPct val="115000"/>
              </a:lnSpc>
              <a:spcBef>
                <a:spcPts val="0"/>
              </a:spcBef>
              <a:spcAft>
                <a:spcPts val="0"/>
              </a:spcAft>
              <a:buClr>
                <a:srgbClr val="828282"/>
              </a:buClr>
              <a:buSzPts val="3200"/>
              <a:buFont typeface="DM Sans"/>
              <a:buChar char="•"/>
              <a:defRPr i="0" sz="3200" u="none" cap="none" strike="noStrike">
                <a:solidFill>
                  <a:srgbClr val="828282"/>
                </a:solidFill>
                <a:latin typeface="DM Sans"/>
                <a:ea typeface="DM Sans"/>
                <a:cs typeface="DM Sans"/>
                <a:sym typeface="DM Sans"/>
              </a:defRPr>
            </a:lvl4pPr>
            <a:lvl5pPr indent="-431800" lvl="4" marL="2286000" marR="0" rtl="0" algn="l">
              <a:lnSpc>
                <a:spcPct val="100000"/>
              </a:lnSpc>
              <a:spcBef>
                <a:spcPts val="0"/>
              </a:spcBef>
              <a:spcAft>
                <a:spcPts val="0"/>
              </a:spcAft>
              <a:buClr>
                <a:srgbClr val="828282"/>
              </a:buClr>
              <a:buSzPts val="3200"/>
              <a:buFont typeface="DM Sans"/>
              <a:buChar char="•"/>
              <a:defRPr i="0" sz="3200" u="none" cap="none" strike="noStrike">
                <a:solidFill>
                  <a:srgbClr val="828282"/>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117" name="Google Shape;117;p13"/>
          <p:cNvSpPr txBox="1"/>
          <p:nvPr>
            <p:ph type="title"/>
          </p:nvPr>
        </p:nvSpPr>
        <p:spPr>
          <a:xfrm>
            <a:off x="2564146" y="790816"/>
            <a:ext cx="21971005" cy="830999"/>
          </a:xfrm>
          <a:prstGeom prst="rect">
            <a:avLst/>
          </a:prstGeom>
          <a:noFill/>
          <a:ln>
            <a:noFill/>
          </a:ln>
        </p:spPr>
        <p:txBody>
          <a:bodyPr anchorCtr="0" anchor="ctr" bIns="0" lIns="0" spcFirstLastPara="1" rIns="0" wrap="square" tIns="0">
            <a:spAutoFit/>
          </a:bodyPr>
          <a:lstStyle>
            <a:lvl1pPr lvl="0" algn="l">
              <a:lnSpc>
                <a:spcPct val="100000"/>
              </a:lnSpc>
              <a:spcBef>
                <a:spcPts val="0"/>
              </a:spcBef>
              <a:spcAft>
                <a:spcPts val="0"/>
              </a:spcAft>
              <a:buClr>
                <a:srgbClr val="005FAA"/>
              </a:buClr>
              <a:buSzPts val="1800"/>
              <a:buNone/>
              <a:defRPr/>
            </a:lvl1pPr>
            <a:lvl2pPr lvl="1" algn="l">
              <a:lnSpc>
                <a:spcPct val="100000"/>
              </a:lnSpc>
              <a:spcBef>
                <a:spcPts val="0"/>
              </a:spcBef>
              <a:spcAft>
                <a:spcPts val="0"/>
              </a:spcAft>
              <a:buClr>
                <a:srgbClr val="005FAA"/>
              </a:buClr>
              <a:buSzPts val="1800"/>
              <a:buNone/>
              <a:defRPr/>
            </a:lvl2pPr>
            <a:lvl3pPr lvl="2" algn="l">
              <a:lnSpc>
                <a:spcPct val="100000"/>
              </a:lnSpc>
              <a:spcBef>
                <a:spcPts val="0"/>
              </a:spcBef>
              <a:spcAft>
                <a:spcPts val="0"/>
              </a:spcAft>
              <a:buClr>
                <a:srgbClr val="005FAA"/>
              </a:buClr>
              <a:buSzPts val="1800"/>
              <a:buNone/>
              <a:defRPr/>
            </a:lvl3pPr>
            <a:lvl4pPr lvl="3" algn="l">
              <a:lnSpc>
                <a:spcPct val="100000"/>
              </a:lnSpc>
              <a:spcBef>
                <a:spcPts val="0"/>
              </a:spcBef>
              <a:spcAft>
                <a:spcPts val="0"/>
              </a:spcAft>
              <a:buClr>
                <a:srgbClr val="005FAA"/>
              </a:buClr>
              <a:buSzPts val="1800"/>
              <a:buNone/>
              <a:defRPr/>
            </a:lvl4pPr>
            <a:lvl5pPr lvl="4" algn="l">
              <a:lnSpc>
                <a:spcPct val="100000"/>
              </a:lnSpc>
              <a:spcBef>
                <a:spcPts val="0"/>
              </a:spcBef>
              <a:spcAft>
                <a:spcPts val="0"/>
              </a:spcAft>
              <a:buClr>
                <a:srgbClr val="005FAA"/>
              </a:buClr>
              <a:buSzPts val="1800"/>
              <a:buNone/>
              <a:defRPr/>
            </a:lvl5pPr>
            <a:lvl6pPr lvl="5" algn="l">
              <a:lnSpc>
                <a:spcPct val="100000"/>
              </a:lnSpc>
              <a:spcBef>
                <a:spcPts val="0"/>
              </a:spcBef>
              <a:spcAft>
                <a:spcPts val="0"/>
              </a:spcAft>
              <a:buClr>
                <a:srgbClr val="005FAA"/>
              </a:buClr>
              <a:buSzPts val="1800"/>
              <a:buNone/>
              <a:defRPr/>
            </a:lvl6pPr>
            <a:lvl7pPr lvl="6" algn="l">
              <a:lnSpc>
                <a:spcPct val="100000"/>
              </a:lnSpc>
              <a:spcBef>
                <a:spcPts val="0"/>
              </a:spcBef>
              <a:spcAft>
                <a:spcPts val="0"/>
              </a:spcAft>
              <a:buClr>
                <a:srgbClr val="005FAA"/>
              </a:buClr>
              <a:buSzPts val="1800"/>
              <a:buNone/>
              <a:defRPr/>
            </a:lvl7pPr>
            <a:lvl8pPr lvl="7" algn="l">
              <a:lnSpc>
                <a:spcPct val="100000"/>
              </a:lnSpc>
              <a:spcBef>
                <a:spcPts val="0"/>
              </a:spcBef>
              <a:spcAft>
                <a:spcPts val="0"/>
              </a:spcAft>
              <a:buClr>
                <a:srgbClr val="005FAA"/>
              </a:buClr>
              <a:buSzPts val="1800"/>
              <a:buNone/>
              <a:defRPr/>
            </a:lvl8pPr>
            <a:lvl9pPr lvl="8" algn="l">
              <a:lnSpc>
                <a:spcPct val="100000"/>
              </a:lnSpc>
              <a:spcBef>
                <a:spcPts val="0"/>
              </a:spcBef>
              <a:spcAft>
                <a:spcPts val="0"/>
              </a:spcAft>
              <a:buClr>
                <a:srgbClr val="005FAA"/>
              </a:buClr>
              <a:buSzPts val="1800"/>
              <a:buNone/>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7. Content - 3 Horizontal Icon">
  <p:cSld name="Content - 3 Horizontal Icon">
    <p:spTree>
      <p:nvGrpSpPr>
        <p:cNvPr id="118" name="Shape 118"/>
        <p:cNvGrpSpPr/>
        <p:nvPr/>
      </p:nvGrpSpPr>
      <p:grpSpPr>
        <a:xfrm>
          <a:off x="0" y="0"/>
          <a:ext cx="0" cy="0"/>
          <a:chOff x="0" y="0"/>
          <a:chExt cx="0" cy="0"/>
        </a:xfrm>
      </p:grpSpPr>
      <p:pic>
        <p:nvPicPr>
          <p:cNvPr descr="Image" id="119" name="Google Shape;119;p14"/>
          <p:cNvPicPr preferRelativeResize="0"/>
          <p:nvPr/>
        </p:nvPicPr>
        <p:blipFill rotWithShape="1">
          <a:blip r:embed="rId2">
            <a:alphaModFix amt="25000"/>
          </a:blip>
          <a:srcRect b="11" l="0" r="0" t="12"/>
          <a:stretch/>
        </p:blipFill>
        <p:spPr>
          <a:xfrm>
            <a:off x="19856949" y="815931"/>
            <a:ext cx="4902205" cy="12315870"/>
          </a:xfrm>
          <a:prstGeom prst="rect">
            <a:avLst/>
          </a:prstGeom>
          <a:noFill/>
          <a:ln>
            <a:noFill/>
          </a:ln>
        </p:spPr>
      </p:pic>
      <p:grpSp>
        <p:nvGrpSpPr>
          <p:cNvPr id="120" name="Google Shape;120;p14"/>
          <p:cNvGrpSpPr/>
          <p:nvPr/>
        </p:nvGrpSpPr>
        <p:grpSpPr>
          <a:xfrm>
            <a:off x="313398" y="-641338"/>
            <a:ext cx="1926057" cy="2416205"/>
            <a:chOff x="0" y="0"/>
            <a:chExt cx="1926056" cy="2416204"/>
          </a:xfrm>
        </p:grpSpPr>
        <p:sp>
          <p:nvSpPr>
            <p:cNvPr id="121" name="Google Shape;121;p14"/>
            <p:cNvSpPr/>
            <p:nvPr/>
          </p:nvSpPr>
          <p:spPr>
            <a:xfrm>
              <a:off x="0" y="0"/>
              <a:ext cx="1926056" cy="2416204"/>
            </a:xfrm>
            <a:prstGeom prst="roundRect">
              <a:avLst>
                <a:gd fmla="val 18817" name="adj"/>
              </a:avLst>
            </a:prstGeom>
            <a:solidFill>
              <a:srgbClr val="FFFF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a:buNone/>
              </a:pPr>
              <a:r>
                <a:t/>
              </a:r>
              <a:endParaRPr b="1" i="0" sz="2400" u="none" cap="none" strike="noStrike">
                <a:solidFill>
                  <a:srgbClr val="5E5E5E"/>
                </a:solidFill>
                <a:latin typeface="DM Sans"/>
                <a:ea typeface="DM Sans"/>
                <a:cs typeface="DM Sans"/>
                <a:sym typeface="DM Sans"/>
              </a:endParaRPr>
            </a:p>
          </p:txBody>
        </p:sp>
        <p:pic>
          <p:nvPicPr>
            <p:cNvPr descr="Image" id="122" name="Google Shape;122;p14"/>
            <p:cNvPicPr preferRelativeResize="0"/>
            <p:nvPr/>
          </p:nvPicPr>
          <p:blipFill rotWithShape="1">
            <a:blip r:embed="rId3">
              <a:alphaModFix/>
            </a:blip>
            <a:srcRect b="0" l="0" r="0" t="0"/>
            <a:stretch/>
          </p:blipFill>
          <p:spPr>
            <a:xfrm>
              <a:off x="324692" y="1128751"/>
              <a:ext cx="1276671" cy="942421"/>
            </a:xfrm>
            <a:prstGeom prst="rect">
              <a:avLst/>
            </a:prstGeom>
            <a:noFill/>
            <a:ln>
              <a:noFill/>
            </a:ln>
          </p:spPr>
        </p:pic>
      </p:grpSp>
      <p:sp>
        <p:nvSpPr>
          <p:cNvPr id="123" name="Google Shape;123;p14"/>
          <p:cNvSpPr txBox="1"/>
          <p:nvPr>
            <p:ph idx="1" type="body"/>
          </p:nvPr>
        </p:nvSpPr>
        <p:spPr>
          <a:xfrm>
            <a:off x="2563814" y="1755775"/>
            <a:ext cx="21031201" cy="533313"/>
          </a:xfrm>
          <a:prstGeom prst="rect">
            <a:avLst/>
          </a:prstGeom>
          <a:noFill/>
          <a:ln>
            <a:noFill/>
          </a:ln>
        </p:spPr>
        <p:txBody>
          <a:bodyPr anchorCtr="0" anchor="t" bIns="45700" lIns="45700" spcFirstLastPara="1" rIns="45700" wrap="square" tIns="45700">
            <a:noAutofit/>
          </a:bodyPr>
          <a:lstStyle>
            <a:lvl1pPr indent="-228600" lvl="0" marL="4572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1pPr>
            <a:lvl2pPr indent="-228600" lvl="1" marL="9144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2pPr>
            <a:lvl3pPr indent="-228600" lvl="2" marL="13716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3pPr>
            <a:lvl4pPr indent="-228600" lvl="3" marL="18288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4pPr>
            <a:lvl5pPr indent="-228600" lvl="4" marL="22860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124" name="Google Shape;124;p14"/>
          <p:cNvSpPr txBox="1"/>
          <p:nvPr>
            <p:ph idx="2" type="body"/>
          </p:nvPr>
        </p:nvSpPr>
        <p:spPr>
          <a:xfrm>
            <a:off x="1763211" y="6110694"/>
            <a:ext cx="6350001" cy="1477328"/>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005FAA"/>
              </a:buClr>
              <a:buSzPts val="4800"/>
              <a:buFont typeface="DM Sans"/>
              <a:buNone/>
              <a:defRPr i="0" sz="48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125" name="Google Shape;125;p14"/>
          <p:cNvSpPr txBox="1"/>
          <p:nvPr>
            <p:ph idx="3" type="body"/>
          </p:nvPr>
        </p:nvSpPr>
        <p:spPr>
          <a:xfrm>
            <a:off x="1763211" y="7922928"/>
            <a:ext cx="6350001" cy="1231106"/>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828282"/>
              </a:buClr>
              <a:buSzPts val="4000"/>
              <a:buFont typeface="Arial"/>
              <a:buNone/>
              <a:defRPr b="0" i="0" sz="4000" u="none" cap="none" strike="noStrike">
                <a:solidFill>
                  <a:srgbClr val="828282"/>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126" name="Google Shape;126;p14"/>
          <p:cNvSpPr txBox="1"/>
          <p:nvPr>
            <p:ph idx="4" type="body"/>
          </p:nvPr>
        </p:nvSpPr>
        <p:spPr>
          <a:xfrm>
            <a:off x="9017000" y="6110694"/>
            <a:ext cx="6350001" cy="1477328"/>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005FAA"/>
              </a:buClr>
              <a:buSzPts val="4800"/>
              <a:buFont typeface="DM Sans"/>
              <a:buNone/>
              <a:defRPr i="0" sz="48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127" name="Google Shape;127;p14"/>
          <p:cNvSpPr txBox="1"/>
          <p:nvPr>
            <p:ph idx="5" type="body"/>
          </p:nvPr>
        </p:nvSpPr>
        <p:spPr>
          <a:xfrm>
            <a:off x="16786860" y="6110694"/>
            <a:ext cx="6350001" cy="1477328"/>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005FAA"/>
              </a:buClr>
              <a:buSzPts val="4800"/>
              <a:buFont typeface="DM Sans"/>
              <a:buNone/>
              <a:defRPr i="0" sz="48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128" name="Google Shape;128;p14"/>
          <p:cNvSpPr/>
          <p:nvPr>
            <p:ph idx="6" type="pic"/>
          </p:nvPr>
        </p:nvSpPr>
        <p:spPr>
          <a:xfrm>
            <a:off x="1763211" y="3866660"/>
            <a:ext cx="2032001" cy="2032001"/>
          </a:xfrm>
          <a:prstGeom prst="rect">
            <a:avLst/>
          </a:prstGeom>
          <a:noFill/>
          <a:ln>
            <a:noFill/>
          </a:ln>
        </p:spPr>
      </p:sp>
      <p:sp>
        <p:nvSpPr>
          <p:cNvPr id="129" name="Google Shape;129;p14"/>
          <p:cNvSpPr/>
          <p:nvPr>
            <p:ph idx="7" type="pic"/>
          </p:nvPr>
        </p:nvSpPr>
        <p:spPr>
          <a:xfrm>
            <a:off x="9017000" y="3866660"/>
            <a:ext cx="2032001" cy="2032001"/>
          </a:xfrm>
          <a:prstGeom prst="rect">
            <a:avLst/>
          </a:prstGeom>
          <a:noFill/>
          <a:ln>
            <a:noFill/>
          </a:ln>
        </p:spPr>
      </p:sp>
      <p:sp>
        <p:nvSpPr>
          <p:cNvPr id="130" name="Google Shape;130;p14"/>
          <p:cNvSpPr/>
          <p:nvPr>
            <p:ph idx="8" type="pic"/>
          </p:nvPr>
        </p:nvSpPr>
        <p:spPr>
          <a:xfrm>
            <a:off x="16786860" y="3866660"/>
            <a:ext cx="2032001" cy="2032001"/>
          </a:xfrm>
          <a:prstGeom prst="rect">
            <a:avLst/>
          </a:prstGeom>
          <a:noFill/>
          <a:ln>
            <a:noFill/>
          </a:ln>
        </p:spPr>
      </p:sp>
      <p:sp>
        <p:nvSpPr>
          <p:cNvPr id="131" name="Google Shape;131;p14"/>
          <p:cNvSpPr txBox="1"/>
          <p:nvPr>
            <p:ph idx="12" type="sldNum"/>
          </p:nvPr>
        </p:nvSpPr>
        <p:spPr>
          <a:xfrm>
            <a:off x="23212926" y="13031659"/>
            <a:ext cx="683356" cy="369332"/>
          </a:xfrm>
          <a:prstGeom prst="rect">
            <a:avLst/>
          </a:prstGeom>
          <a:noFill/>
          <a:ln>
            <a:noFill/>
          </a:ln>
        </p:spPr>
        <p:txBody>
          <a:bodyPr anchorCtr="0" anchor="ctr" bIns="45700" lIns="91425" spcFirstLastPara="1" rIns="91425" wrap="square" tIns="45700">
            <a:spAutoFit/>
          </a:bodyPr>
          <a:lstStyle>
            <a:lvl1pPr indent="0" lvl="0"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1pPr>
            <a:lvl2pPr indent="0" lvl="1"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2pPr>
            <a:lvl3pPr indent="0" lvl="2"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3pPr>
            <a:lvl4pPr indent="0" lvl="3"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4pPr>
            <a:lvl5pPr indent="0" lvl="4"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5pPr>
            <a:lvl6pPr indent="0" lvl="5"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6pPr>
            <a:lvl7pPr indent="0" lvl="6"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7pPr>
            <a:lvl8pPr indent="0" lvl="7"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8pPr>
            <a:lvl9pPr indent="0" lvl="8"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9pPr>
          </a:lstStyle>
          <a:p>
            <a:pPr indent="0" lvl="0" marL="0" rtl="0" algn="r">
              <a:spcBef>
                <a:spcPts val="0"/>
              </a:spcBef>
              <a:spcAft>
                <a:spcPts val="0"/>
              </a:spcAft>
              <a:buNone/>
            </a:pPr>
            <a:fld id="{00000000-1234-1234-1234-123412341234}" type="slidenum">
              <a:rPr lang="en"/>
              <a:t>‹#›</a:t>
            </a:fld>
            <a:endParaRPr/>
          </a:p>
        </p:txBody>
      </p:sp>
      <p:sp>
        <p:nvSpPr>
          <p:cNvPr id="132" name="Google Shape;132;p14"/>
          <p:cNvSpPr txBox="1"/>
          <p:nvPr>
            <p:ph idx="9" type="body"/>
          </p:nvPr>
        </p:nvSpPr>
        <p:spPr>
          <a:xfrm>
            <a:off x="8993350" y="7922928"/>
            <a:ext cx="6350001" cy="1231106"/>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828282"/>
              </a:buClr>
              <a:buSzPts val="4000"/>
              <a:buFont typeface="Arial"/>
              <a:buNone/>
              <a:defRPr b="0" i="0" sz="4000" u="none" cap="none" strike="noStrike">
                <a:solidFill>
                  <a:srgbClr val="828282"/>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133" name="Google Shape;133;p14"/>
          <p:cNvSpPr txBox="1"/>
          <p:nvPr>
            <p:ph idx="13" type="body"/>
          </p:nvPr>
        </p:nvSpPr>
        <p:spPr>
          <a:xfrm>
            <a:off x="16755117" y="7922928"/>
            <a:ext cx="6350001" cy="1231106"/>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828282"/>
              </a:buClr>
              <a:buSzPts val="4000"/>
              <a:buFont typeface="Arial"/>
              <a:buNone/>
              <a:defRPr b="0" i="0" sz="4000" u="none" cap="none" strike="noStrike">
                <a:solidFill>
                  <a:srgbClr val="828282"/>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134" name="Google Shape;134;p14"/>
          <p:cNvSpPr txBox="1"/>
          <p:nvPr>
            <p:ph type="title"/>
          </p:nvPr>
        </p:nvSpPr>
        <p:spPr>
          <a:xfrm>
            <a:off x="2564146" y="790816"/>
            <a:ext cx="21971005" cy="830999"/>
          </a:xfrm>
          <a:prstGeom prst="rect">
            <a:avLst/>
          </a:prstGeom>
          <a:noFill/>
          <a:ln>
            <a:noFill/>
          </a:ln>
        </p:spPr>
        <p:txBody>
          <a:bodyPr anchorCtr="0" anchor="ctr" bIns="0" lIns="0" spcFirstLastPara="1" rIns="0" wrap="square" tIns="0">
            <a:spAutoFit/>
          </a:bodyPr>
          <a:lstStyle>
            <a:lvl1pPr lvl="0" algn="l">
              <a:lnSpc>
                <a:spcPct val="100000"/>
              </a:lnSpc>
              <a:spcBef>
                <a:spcPts val="0"/>
              </a:spcBef>
              <a:spcAft>
                <a:spcPts val="0"/>
              </a:spcAft>
              <a:buClr>
                <a:srgbClr val="005FAA"/>
              </a:buClr>
              <a:buSzPts val="1800"/>
              <a:buNone/>
              <a:defRPr/>
            </a:lvl1pPr>
            <a:lvl2pPr lvl="1" algn="l">
              <a:lnSpc>
                <a:spcPct val="100000"/>
              </a:lnSpc>
              <a:spcBef>
                <a:spcPts val="0"/>
              </a:spcBef>
              <a:spcAft>
                <a:spcPts val="0"/>
              </a:spcAft>
              <a:buClr>
                <a:srgbClr val="005FAA"/>
              </a:buClr>
              <a:buSzPts val="1800"/>
              <a:buNone/>
              <a:defRPr/>
            </a:lvl2pPr>
            <a:lvl3pPr lvl="2" algn="l">
              <a:lnSpc>
                <a:spcPct val="100000"/>
              </a:lnSpc>
              <a:spcBef>
                <a:spcPts val="0"/>
              </a:spcBef>
              <a:spcAft>
                <a:spcPts val="0"/>
              </a:spcAft>
              <a:buClr>
                <a:srgbClr val="005FAA"/>
              </a:buClr>
              <a:buSzPts val="1800"/>
              <a:buNone/>
              <a:defRPr/>
            </a:lvl3pPr>
            <a:lvl4pPr lvl="3" algn="l">
              <a:lnSpc>
                <a:spcPct val="100000"/>
              </a:lnSpc>
              <a:spcBef>
                <a:spcPts val="0"/>
              </a:spcBef>
              <a:spcAft>
                <a:spcPts val="0"/>
              </a:spcAft>
              <a:buClr>
                <a:srgbClr val="005FAA"/>
              </a:buClr>
              <a:buSzPts val="1800"/>
              <a:buNone/>
              <a:defRPr/>
            </a:lvl4pPr>
            <a:lvl5pPr lvl="4" algn="l">
              <a:lnSpc>
                <a:spcPct val="100000"/>
              </a:lnSpc>
              <a:spcBef>
                <a:spcPts val="0"/>
              </a:spcBef>
              <a:spcAft>
                <a:spcPts val="0"/>
              </a:spcAft>
              <a:buClr>
                <a:srgbClr val="005FAA"/>
              </a:buClr>
              <a:buSzPts val="1800"/>
              <a:buNone/>
              <a:defRPr/>
            </a:lvl5pPr>
            <a:lvl6pPr lvl="5" algn="l">
              <a:lnSpc>
                <a:spcPct val="100000"/>
              </a:lnSpc>
              <a:spcBef>
                <a:spcPts val="0"/>
              </a:spcBef>
              <a:spcAft>
                <a:spcPts val="0"/>
              </a:spcAft>
              <a:buClr>
                <a:srgbClr val="005FAA"/>
              </a:buClr>
              <a:buSzPts val="1800"/>
              <a:buNone/>
              <a:defRPr/>
            </a:lvl6pPr>
            <a:lvl7pPr lvl="6" algn="l">
              <a:lnSpc>
                <a:spcPct val="100000"/>
              </a:lnSpc>
              <a:spcBef>
                <a:spcPts val="0"/>
              </a:spcBef>
              <a:spcAft>
                <a:spcPts val="0"/>
              </a:spcAft>
              <a:buClr>
                <a:srgbClr val="005FAA"/>
              </a:buClr>
              <a:buSzPts val="1800"/>
              <a:buNone/>
              <a:defRPr/>
            </a:lvl7pPr>
            <a:lvl8pPr lvl="7" algn="l">
              <a:lnSpc>
                <a:spcPct val="100000"/>
              </a:lnSpc>
              <a:spcBef>
                <a:spcPts val="0"/>
              </a:spcBef>
              <a:spcAft>
                <a:spcPts val="0"/>
              </a:spcAft>
              <a:buClr>
                <a:srgbClr val="005FAA"/>
              </a:buClr>
              <a:buSzPts val="1800"/>
              <a:buNone/>
              <a:defRPr/>
            </a:lvl8pPr>
            <a:lvl9pPr lvl="8" algn="l">
              <a:lnSpc>
                <a:spcPct val="100000"/>
              </a:lnSpc>
              <a:spcBef>
                <a:spcPts val="0"/>
              </a:spcBef>
              <a:spcAft>
                <a:spcPts val="0"/>
              </a:spcAft>
              <a:buClr>
                <a:srgbClr val="005FAA"/>
              </a:buClr>
              <a:buSzPts val="1800"/>
              <a:buNone/>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8. Content - 3 Horizontal Icon with Box">
  <p:cSld name="Content - 3 Horizontal Icon with Box">
    <p:spTree>
      <p:nvGrpSpPr>
        <p:cNvPr id="135" name="Shape 135"/>
        <p:cNvGrpSpPr/>
        <p:nvPr/>
      </p:nvGrpSpPr>
      <p:grpSpPr>
        <a:xfrm>
          <a:off x="0" y="0"/>
          <a:ext cx="0" cy="0"/>
          <a:chOff x="0" y="0"/>
          <a:chExt cx="0" cy="0"/>
        </a:xfrm>
      </p:grpSpPr>
      <p:pic>
        <p:nvPicPr>
          <p:cNvPr descr="Image" id="136" name="Google Shape;136;p15"/>
          <p:cNvPicPr preferRelativeResize="0"/>
          <p:nvPr/>
        </p:nvPicPr>
        <p:blipFill rotWithShape="1">
          <a:blip r:embed="rId2">
            <a:alphaModFix amt="25000"/>
          </a:blip>
          <a:srcRect b="11" l="0" r="0" t="12"/>
          <a:stretch/>
        </p:blipFill>
        <p:spPr>
          <a:xfrm>
            <a:off x="19856949" y="815931"/>
            <a:ext cx="4902205" cy="12315870"/>
          </a:xfrm>
          <a:prstGeom prst="rect">
            <a:avLst/>
          </a:prstGeom>
          <a:noFill/>
          <a:ln>
            <a:noFill/>
          </a:ln>
        </p:spPr>
      </p:pic>
      <p:sp>
        <p:nvSpPr>
          <p:cNvPr id="137" name="Google Shape;137;p15"/>
          <p:cNvSpPr/>
          <p:nvPr/>
        </p:nvSpPr>
        <p:spPr>
          <a:xfrm>
            <a:off x="869684" y="3294515"/>
            <a:ext cx="7335688" cy="8136692"/>
          </a:xfrm>
          <a:prstGeom prst="roundRect">
            <a:avLst>
              <a:gd fmla="val 4218" name="adj"/>
            </a:avLst>
          </a:prstGeom>
          <a:solidFill>
            <a:srgbClr val="FFFFFF"/>
          </a:solidFill>
          <a:ln>
            <a:noFill/>
          </a:ln>
          <a:effectLst>
            <a:outerShdw blurRad="228600" rotWithShape="0" dir="5400000" dist="25400">
              <a:srgbClr val="000000">
                <a:alpha val="5882"/>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a:buNone/>
            </a:pPr>
            <a:r>
              <a:t/>
            </a:r>
            <a:endParaRPr b="1" i="0" sz="2400" u="none" cap="none" strike="noStrike">
              <a:solidFill>
                <a:srgbClr val="5E5E5E"/>
              </a:solidFill>
              <a:latin typeface="DM Sans"/>
              <a:ea typeface="DM Sans"/>
              <a:cs typeface="DM Sans"/>
              <a:sym typeface="DM Sans"/>
            </a:endParaRPr>
          </a:p>
        </p:txBody>
      </p:sp>
      <p:sp>
        <p:nvSpPr>
          <p:cNvPr id="138" name="Google Shape;138;p15"/>
          <p:cNvSpPr/>
          <p:nvPr/>
        </p:nvSpPr>
        <p:spPr>
          <a:xfrm>
            <a:off x="8607335" y="3294515"/>
            <a:ext cx="7335688" cy="8136692"/>
          </a:xfrm>
          <a:prstGeom prst="roundRect">
            <a:avLst>
              <a:gd fmla="val 4218" name="adj"/>
            </a:avLst>
          </a:prstGeom>
          <a:solidFill>
            <a:srgbClr val="FFFFFF"/>
          </a:solidFill>
          <a:ln>
            <a:noFill/>
          </a:ln>
          <a:effectLst>
            <a:outerShdw blurRad="228600" rotWithShape="0" dir="5400000" dist="25400">
              <a:srgbClr val="000000">
                <a:alpha val="5882"/>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a:buNone/>
            </a:pPr>
            <a:r>
              <a:t/>
            </a:r>
            <a:endParaRPr b="1" i="0" sz="2400" u="none" cap="none" strike="noStrike">
              <a:solidFill>
                <a:srgbClr val="5E5E5E"/>
              </a:solidFill>
              <a:latin typeface="DM Sans"/>
              <a:ea typeface="DM Sans"/>
              <a:cs typeface="DM Sans"/>
              <a:sym typeface="DM Sans"/>
            </a:endParaRPr>
          </a:p>
        </p:txBody>
      </p:sp>
      <p:sp>
        <p:nvSpPr>
          <p:cNvPr id="139" name="Google Shape;139;p15"/>
          <p:cNvSpPr/>
          <p:nvPr/>
        </p:nvSpPr>
        <p:spPr>
          <a:xfrm>
            <a:off x="16344985" y="3294515"/>
            <a:ext cx="7335688" cy="8136691"/>
          </a:xfrm>
          <a:prstGeom prst="roundRect">
            <a:avLst>
              <a:gd fmla="val 4218" name="adj"/>
            </a:avLst>
          </a:prstGeom>
          <a:solidFill>
            <a:srgbClr val="FFFFFF"/>
          </a:solidFill>
          <a:ln>
            <a:noFill/>
          </a:ln>
          <a:effectLst>
            <a:outerShdw blurRad="228600" rotWithShape="0" dir="5400000" dist="25400">
              <a:srgbClr val="000000">
                <a:alpha val="5882"/>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a:buNone/>
            </a:pPr>
            <a:r>
              <a:t/>
            </a:r>
            <a:endParaRPr b="1" i="0" sz="2400" u="none" cap="none" strike="noStrike">
              <a:solidFill>
                <a:srgbClr val="5E5E5E"/>
              </a:solidFill>
              <a:latin typeface="DM Sans"/>
              <a:ea typeface="DM Sans"/>
              <a:cs typeface="DM Sans"/>
              <a:sym typeface="DM Sans"/>
            </a:endParaRPr>
          </a:p>
        </p:txBody>
      </p:sp>
      <p:grpSp>
        <p:nvGrpSpPr>
          <p:cNvPr id="140" name="Google Shape;140;p15"/>
          <p:cNvGrpSpPr/>
          <p:nvPr/>
        </p:nvGrpSpPr>
        <p:grpSpPr>
          <a:xfrm>
            <a:off x="313398" y="-641338"/>
            <a:ext cx="1926057" cy="2416205"/>
            <a:chOff x="0" y="0"/>
            <a:chExt cx="1926056" cy="2416204"/>
          </a:xfrm>
        </p:grpSpPr>
        <p:sp>
          <p:nvSpPr>
            <p:cNvPr id="141" name="Google Shape;141;p15"/>
            <p:cNvSpPr/>
            <p:nvPr/>
          </p:nvSpPr>
          <p:spPr>
            <a:xfrm>
              <a:off x="0" y="0"/>
              <a:ext cx="1926056" cy="2416204"/>
            </a:xfrm>
            <a:prstGeom prst="roundRect">
              <a:avLst>
                <a:gd fmla="val 18817" name="adj"/>
              </a:avLst>
            </a:prstGeom>
            <a:solidFill>
              <a:srgbClr val="FFFF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a:buNone/>
              </a:pPr>
              <a:r>
                <a:t/>
              </a:r>
              <a:endParaRPr b="1" i="0" sz="2400" u="none" cap="none" strike="noStrike">
                <a:solidFill>
                  <a:srgbClr val="5E5E5E"/>
                </a:solidFill>
                <a:latin typeface="DM Sans"/>
                <a:ea typeface="DM Sans"/>
                <a:cs typeface="DM Sans"/>
                <a:sym typeface="DM Sans"/>
              </a:endParaRPr>
            </a:p>
          </p:txBody>
        </p:sp>
        <p:pic>
          <p:nvPicPr>
            <p:cNvPr descr="Image" id="142" name="Google Shape;142;p15"/>
            <p:cNvPicPr preferRelativeResize="0"/>
            <p:nvPr/>
          </p:nvPicPr>
          <p:blipFill rotWithShape="1">
            <a:blip r:embed="rId3">
              <a:alphaModFix/>
            </a:blip>
            <a:srcRect b="0" l="0" r="0" t="0"/>
            <a:stretch/>
          </p:blipFill>
          <p:spPr>
            <a:xfrm>
              <a:off x="324692" y="1128751"/>
              <a:ext cx="1276671" cy="942421"/>
            </a:xfrm>
            <a:prstGeom prst="rect">
              <a:avLst/>
            </a:prstGeom>
            <a:noFill/>
            <a:ln>
              <a:noFill/>
            </a:ln>
          </p:spPr>
        </p:pic>
      </p:grpSp>
      <p:sp>
        <p:nvSpPr>
          <p:cNvPr id="143" name="Google Shape;143;p15"/>
          <p:cNvSpPr txBox="1"/>
          <p:nvPr>
            <p:ph idx="1" type="body"/>
          </p:nvPr>
        </p:nvSpPr>
        <p:spPr>
          <a:xfrm>
            <a:off x="2563814" y="1755775"/>
            <a:ext cx="21031201" cy="533313"/>
          </a:xfrm>
          <a:prstGeom prst="rect">
            <a:avLst/>
          </a:prstGeom>
          <a:noFill/>
          <a:ln>
            <a:noFill/>
          </a:ln>
        </p:spPr>
        <p:txBody>
          <a:bodyPr anchorCtr="0" anchor="t" bIns="45700" lIns="45700" spcFirstLastPara="1" rIns="45700" wrap="square" tIns="45700">
            <a:noAutofit/>
          </a:bodyPr>
          <a:lstStyle>
            <a:lvl1pPr indent="-228600" lvl="0" marL="4572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1pPr>
            <a:lvl2pPr indent="-228600" lvl="1" marL="9144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2pPr>
            <a:lvl3pPr indent="-228600" lvl="2" marL="13716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3pPr>
            <a:lvl4pPr indent="-228600" lvl="3" marL="18288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4pPr>
            <a:lvl5pPr indent="-228600" lvl="4" marL="22860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144" name="Google Shape;144;p15"/>
          <p:cNvSpPr txBox="1"/>
          <p:nvPr>
            <p:ph idx="2" type="body"/>
          </p:nvPr>
        </p:nvSpPr>
        <p:spPr>
          <a:xfrm>
            <a:off x="1362528" y="6110694"/>
            <a:ext cx="6350001" cy="1477328"/>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005FAA"/>
              </a:buClr>
              <a:buSzPts val="4800"/>
              <a:buFont typeface="DM Sans"/>
              <a:buNone/>
              <a:defRPr i="0" sz="48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145" name="Google Shape;145;p15"/>
          <p:cNvSpPr txBox="1"/>
          <p:nvPr>
            <p:ph idx="3" type="body"/>
          </p:nvPr>
        </p:nvSpPr>
        <p:spPr>
          <a:xfrm>
            <a:off x="9017000" y="6110694"/>
            <a:ext cx="6350000" cy="1477328"/>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005FAA"/>
              </a:buClr>
              <a:buSzPts val="4800"/>
              <a:buFont typeface="DM Sans"/>
              <a:buNone/>
              <a:defRPr i="0" sz="48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146" name="Google Shape;146;p15"/>
          <p:cNvSpPr txBox="1"/>
          <p:nvPr>
            <p:ph idx="4" type="body"/>
          </p:nvPr>
        </p:nvSpPr>
        <p:spPr>
          <a:xfrm>
            <a:off x="16837828" y="6110694"/>
            <a:ext cx="6350001" cy="1477328"/>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005FAA"/>
              </a:buClr>
              <a:buSzPts val="4800"/>
              <a:buFont typeface="DM Sans"/>
              <a:buNone/>
              <a:defRPr i="0" sz="48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147" name="Google Shape;147;p15"/>
          <p:cNvSpPr/>
          <p:nvPr>
            <p:ph idx="5" type="pic"/>
          </p:nvPr>
        </p:nvSpPr>
        <p:spPr>
          <a:xfrm>
            <a:off x="1362528" y="3866660"/>
            <a:ext cx="2032001" cy="2032001"/>
          </a:xfrm>
          <a:prstGeom prst="rect">
            <a:avLst/>
          </a:prstGeom>
          <a:noFill/>
          <a:ln>
            <a:noFill/>
          </a:ln>
        </p:spPr>
      </p:sp>
      <p:sp>
        <p:nvSpPr>
          <p:cNvPr id="148" name="Google Shape;148;p15"/>
          <p:cNvSpPr/>
          <p:nvPr>
            <p:ph idx="6" type="pic"/>
          </p:nvPr>
        </p:nvSpPr>
        <p:spPr>
          <a:xfrm>
            <a:off x="9017000" y="3866660"/>
            <a:ext cx="2032000" cy="2032001"/>
          </a:xfrm>
          <a:prstGeom prst="rect">
            <a:avLst/>
          </a:prstGeom>
          <a:noFill/>
          <a:ln>
            <a:noFill/>
          </a:ln>
        </p:spPr>
      </p:sp>
      <p:sp>
        <p:nvSpPr>
          <p:cNvPr id="149" name="Google Shape;149;p15"/>
          <p:cNvSpPr/>
          <p:nvPr>
            <p:ph idx="7" type="pic"/>
          </p:nvPr>
        </p:nvSpPr>
        <p:spPr>
          <a:xfrm>
            <a:off x="16837828" y="3866660"/>
            <a:ext cx="2032001" cy="2032001"/>
          </a:xfrm>
          <a:prstGeom prst="rect">
            <a:avLst/>
          </a:prstGeom>
          <a:noFill/>
          <a:ln>
            <a:noFill/>
          </a:ln>
        </p:spPr>
      </p:sp>
      <p:sp>
        <p:nvSpPr>
          <p:cNvPr id="150" name="Google Shape;150;p15"/>
          <p:cNvSpPr txBox="1"/>
          <p:nvPr>
            <p:ph idx="12" type="sldNum"/>
          </p:nvPr>
        </p:nvSpPr>
        <p:spPr>
          <a:xfrm>
            <a:off x="23212926" y="13031659"/>
            <a:ext cx="683356" cy="369332"/>
          </a:xfrm>
          <a:prstGeom prst="rect">
            <a:avLst/>
          </a:prstGeom>
          <a:noFill/>
          <a:ln>
            <a:noFill/>
          </a:ln>
        </p:spPr>
        <p:txBody>
          <a:bodyPr anchorCtr="0" anchor="ctr" bIns="45700" lIns="91425" spcFirstLastPara="1" rIns="91425" wrap="square" tIns="45700">
            <a:spAutoFit/>
          </a:bodyPr>
          <a:lstStyle>
            <a:lvl1pPr indent="0" lvl="0"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1pPr>
            <a:lvl2pPr indent="0" lvl="1"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2pPr>
            <a:lvl3pPr indent="0" lvl="2"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3pPr>
            <a:lvl4pPr indent="0" lvl="3"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4pPr>
            <a:lvl5pPr indent="0" lvl="4"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5pPr>
            <a:lvl6pPr indent="0" lvl="5"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6pPr>
            <a:lvl7pPr indent="0" lvl="6"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7pPr>
            <a:lvl8pPr indent="0" lvl="7"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8pPr>
            <a:lvl9pPr indent="0" lvl="8"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9pPr>
          </a:lstStyle>
          <a:p>
            <a:pPr indent="0" lvl="0" marL="0" rtl="0" algn="r">
              <a:spcBef>
                <a:spcPts val="0"/>
              </a:spcBef>
              <a:spcAft>
                <a:spcPts val="0"/>
              </a:spcAft>
              <a:buNone/>
            </a:pPr>
            <a:fld id="{00000000-1234-1234-1234-123412341234}" type="slidenum">
              <a:rPr lang="en"/>
              <a:t>‹#›</a:t>
            </a:fld>
            <a:endParaRPr/>
          </a:p>
        </p:txBody>
      </p:sp>
      <p:sp>
        <p:nvSpPr>
          <p:cNvPr id="151" name="Google Shape;151;p15"/>
          <p:cNvSpPr txBox="1"/>
          <p:nvPr>
            <p:ph idx="8" type="body"/>
          </p:nvPr>
        </p:nvSpPr>
        <p:spPr>
          <a:xfrm>
            <a:off x="1362528" y="7800055"/>
            <a:ext cx="6350001" cy="1231106"/>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828282"/>
              </a:buClr>
              <a:buSzPts val="4000"/>
              <a:buFont typeface="Arial"/>
              <a:buNone/>
              <a:defRPr b="0" i="0" sz="4000" u="none" cap="none" strike="noStrike">
                <a:solidFill>
                  <a:srgbClr val="828282"/>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152" name="Google Shape;152;p15"/>
          <p:cNvSpPr txBox="1"/>
          <p:nvPr>
            <p:ph idx="9" type="body"/>
          </p:nvPr>
        </p:nvSpPr>
        <p:spPr>
          <a:xfrm>
            <a:off x="9017000" y="7800055"/>
            <a:ext cx="6350001" cy="1231106"/>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828282"/>
              </a:buClr>
              <a:buSzPts val="4000"/>
              <a:buFont typeface="Arial"/>
              <a:buNone/>
              <a:defRPr b="0" i="0" sz="4000" u="none" cap="none" strike="noStrike">
                <a:solidFill>
                  <a:srgbClr val="828282"/>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153" name="Google Shape;153;p15"/>
          <p:cNvSpPr txBox="1"/>
          <p:nvPr>
            <p:ph idx="13" type="body"/>
          </p:nvPr>
        </p:nvSpPr>
        <p:spPr>
          <a:xfrm>
            <a:off x="16837827" y="7800055"/>
            <a:ext cx="6350001" cy="1231106"/>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828282"/>
              </a:buClr>
              <a:buSzPts val="4000"/>
              <a:buFont typeface="Arial"/>
              <a:buNone/>
              <a:defRPr b="0" i="0" sz="4000" u="none" cap="none" strike="noStrike">
                <a:solidFill>
                  <a:srgbClr val="828282"/>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154" name="Google Shape;154;p15"/>
          <p:cNvSpPr txBox="1"/>
          <p:nvPr>
            <p:ph type="title"/>
          </p:nvPr>
        </p:nvSpPr>
        <p:spPr>
          <a:xfrm>
            <a:off x="2564146" y="790816"/>
            <a:ext cx="21971005" cy="830999"/>
          </a:xfrm>
          <a:prstGeom prst="rect">
            <a:avLst/>
          </a:prstGeom>
          <a:noFill/>
          <a:ln>
            <a:noFill/>
          </a:ln>
        </p:spPr>
        <p:txBody>
          <a:bodyPr anchorCtr="0" anchor="ctr" bIns="0" lIns="0" spcFirstLastPara="1" rIns="0" wrap="square" tIns="0">
            <a:spAutoFit/>
          </a:bodyPr>
          <a:lstStyle>
            <a:lvl1pPr lvl="0" algn="l">
              <a:lnSpc>
                <a:spcPct val="100000"/>
              </a:lnSpc>
              <a:spcBef>
                <a:spcPts val="0"/>
              </a:spcBef>
              <a:spcAft>
                <a:spcPts val="0"/>
              </a:spcAft>
              <a:buClr>
                <a:srgbClr val="005FAA"/>
              </a:buClr>
              <a:buSzPts val="1800"/>
              <a:buNone/>
              <a:defRPr/>
            </a:lvl1pPr>
            <a:lvl2pPr lvl="1" algn="l">
              <a:lnSpc>
                <a:spcPct val="100000"/>
              </a:lnSpc>
              <a:spcBef>
                <a:spcPts val="0"/>
              </a:spcBef>
              <a:spcAft>
                <a:spcPts val="0"/>
              </a:spcAft>
              <a:buClr>
                <a:srgbClr val="005FAA"/>
              </a:buClr>
              <a:buSzPts val="1800"/>
              <a:buNone/>
              <a:defRPr/>
            </a:lvl2pPr>
            <a:lvl3pPr lvl="2" algn="l">
              <a:lnSpc>
                <a:spcPct val="100000"/>
              </a:lnSpc>
              <a:spcBef>
                <a:spcPts val="0"/>
              </a:spcBef>
              <a:spcAft>
                <a:spcPts val="0"/>
              </a:spcAft>
              <a:buClr>
                <a:srgbClr val="005FAA"/>
              </a:buClr>
              <a:buSzPts val="1800"/>
              <a:buNone/>
              <a:defRPr/>
            </a:lvl3pPr>
            <a:lvl4pPr lvl="3" algn="l">
              <a:lnSpc>
                <a:spcPct val="100000"/>
              </a:lnSpc>
              <a:spcBef>
                <a:spcPts val="0"/>
              </a:spcBef>
              <a:spcAft>
                <a:spcPts val="0"/>
              </a:spcAft>
              <a:buClr>
                <a:srgbClr val="005FAA"/>
              </a:buClr>
              <a:buSzPts val="1800"/>
              <a:buNone/>
              <a:defRPr/>
            </a:lvl4pPr>
            <a:lvl5pPr lvl="4" algn="l">
              <a:lnSpc>
                <a:spcPct val="100000"/>
              </a:lnSpc>
              <a:spcBef>
                <a:spcPts val="0"/>
              </a:spcBef>
              <a:spcAft>
                <a:spcPts val="0"/>
              </a:spcAft>
              <a:buClr>
                <a:srgbClr val="005FAA"/>
              </a:buClr>
              <a:buSzPts val="1800"/>
              <a:buNone/>
              <a:defRPr/>
            </a:lvl5pPr>
            <a:lvl6pPr lvl="5" algn="l">
              <a:lnSpc>
                <a:spcPct val="100000"/>
              </a:lnSpc>
              <a:spcBef>
                <a:spcPts val="0"/>
              </a:spcBef>
              <a:spcAft>
                <a:spcPts val="0"/>
              </a:spcAft>
              <a:buClr>
                <a:srgbClr val="005FAA"/>
              </a:buClr>
              <a:buSzPts val="1800"/>
              <a:buNone/>
              <a:defRPr/>
            </a:lvl6pPr>
            <a:lvl7pPr lvl="6" algn="l">
              <a:lnSpc>
                <a:spcPct val="100000"/>
              </a:lnSpc>
              <a:spcBef>
                <a:spcPts val="0"/>
              </a:spcBef>
              <a:spcAft>
                <a:spcPts val="0"/>
              </a:spcAft>
              <a:buClr>
                <a:srgbClr val="005FAA"/>
              </a:buClr>
              <a:buSzPts val="1800"/>
              <a:buNone/>
              <a:defRPr/>
            </a:lvl7pPr>
            <a:lvl8pPr lvl="7" algn="l">
              <a:lnSpc>
                <a:spcPct val="100000"/>
              </a:lnSpc>
              <a:spcBef>
                <a:spcPts val="0"/>
              </a:spcBef>
              <a:spcAft>
                <a:spcPts val="0"/>
              </a:spcAft>
              <a:buClr>
                <a:srgbClr val="005FAA"/>
              </a:buClr>
              <a:buSzPts val="1800"/>
              <a:buNone/>
              <a:defRPr/>
            </a:lvl8pPr>
            <a:lvl9pPr lvl="8" algn="l">
              <a:lnSpc>
                <a:spcPct val="100000"/>
              </a:lnSpc>
              <a:spcBef>
                <a:spcPts val="0"/>
              </a:spcBef>
              <a:spcAft>
                <a:spcPts val="0"/>
              </a:spcAft>
              <a:buClr>
                <a:srgbClr val="005FAA"/>
              </a:buClr>
              <a:buSzPts val="1800"/>
              <a:buNone/>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9. Content - 3 Vertical Icon with Big title">
  <p:cSld name="Content - 3 Vertical Icon with Big title">
    <p:spTree>
      <p:nvGrpSpPr>
        <p:cNvPr id="155" name="Shape 155"/>
        <p:cNvGrpSpPr/>
        <p:nvPr/>
      </p:nvGrpSpPr>
      <p:grpSpPr>
        <a:xfrm>
          <a:off x="0" y="0"/>
          <a:ext cx="0" cy="0"/>
          <a:chOff x="0" y="0"/>
          <a:chExt cx="0" cy="0"/>
        </a:xfrm>
      </p:grpSpPr>
      <p:pic>
        <p:nvPicPr>
          <p:cNvPr descr="Image" id="156" name="Google Shape;156;p16"/>
          <p:cNvPicPr preferRelativeResize="0"/>
          <p:nvPr/>
        </p:nvPicPr>
        <p:blipFill rotWithShape="1">
          <a:blip r:embed="rId2">
            <a:alphaModFix amt="25000"/>
          </a:blip>
          <a:srcRect b="11" l="0" r="0" t="12"/>
          <a:stretch/>
        </p:blipFill>
        <p:spPr>
          <a:xfrm>
            <a:off x="19856949" y="815931"/>
            <a:ext cx="4902205" cy="12315870"/>
          </a:xfrm>
          <a:prstGeom prst="rect">
            <a:avLst/>
          </a:prstGeom>
          <a:noFill/>
          <a:ln>
            <a:noFill/>
          </a:ln>
        </p:spPr>
      </p:pic>
      <p:grpSp>
        <p:nvGrpSpPr>
          <p:cNvPr id="157" name="Google Shape;157;p16"/>
          <p:cNvGrpSpPr/>
          <p:nvPr/>
        </p:nvGrpSpPr>
        <p:grpSpPr>
          <a:xfrm>
            <a:off x="313398" y="-641338"/>
            <a:ext cx="1926057" cy="2416205"/>
            <a:chOff x="0" y="0"/>
            <a:chExt cx="1926056" cy="2416204"/>
          </a:xfrm>
        </p:grpSpPr>
        <p:sp>
          <p:nvSpPr>
            <p:cNvPr id="158" name="Google Shape;158;p16"/>
            <p:cNvSpPr/>
            <p:nvPr/>
          </p:nvSpPr>
          <p:spPr>
            <a:xfrm>
              <a:off x="0" y="0"/>
              <a:ext cx="1926056" cy="2416204"/>
            </a:xfrm>
            <a:prstGeom prst="roundRect">
              <a:avLst>
                <a:gd fmla="val 18817" name="adj"/>
              </a:avLst>
            </a:prstGeom>
            <a:solidFill>
              <a:srgbClr val="FFFF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a:buNone/>
              </a:pPr>
              <a:r>
                <a:t/>
              </a:r>
              <a:endParaRPr b="1" i="0" sz="2400" u="none" cap="none" strike="noStrike">
                <a:solidFill>
                  <a:srgbClr val="5E5E5E"/>
                </a:solidFill>
                <a:latin typeface="DM Sans"/>
                <a:ea typeface="DM Sans"/>
                <a:cs typeface="DM Sans"/>
                <a:sym typeface="DM Sans"/>
              </a:endParaRPr>
            </a:p>
          </p:txBody>
        </p:sp>
        <p:pic>
          <p:nvPicPr>
            <p:cNvPr descr="Image" id="159" name="Google Shape;159;p16"/>
            <p:cNvPicPr preferRelativeResize="0"/>
            <p:nvPr/>
          </p:nvPicPr>
          <p:blipFill rotWithShape="1">
            <a:blip r:embed="rId3">
              <a:alphaModFix/>
            </a:blip>
            <a:srcRect b="0" l="0" r="0" t="0"/>
            <a:stretch/>
          </p:blipFill>
          <p:spPr>
            <a:xfrm>
              <a:off x="324692" y="1128751"/>
              <a:ext cx="1276671" cy="942421"/>
            </a:xfrm>
            <a:prstGeom prst="rect">
              <a:avLst/>
            </a:prstGeom>
            <a:noFill/>
            <a:ln>
              <a:noFill/>
            </a:ln>
          </p:spPr>
        </p:pic>
      </p:grpSp>
      <p:sp>
        <p:nvSpPr>
          <p:cNvPr id="160" name="Google Shape;160;p16"/>
          <p:cNvSpPr txBox="1"/>
          <p:nvPr>
            <p:ph idx="1" type="body"/>
          </p:nvPr>
        </p:nvSpPr>
        <p:spPr>
          <a:xfrm>
            <a:off x="2563814" y="1755775"/>
            <a:ext cx="21031201" cy="533313"/>
          </a:xfrm>
          <a:prstGeom prst="rect">
            <a:avLst/>
          </a:prstGeom>
          <a:noFill/>
          <a:ln>
            <a:noFill/>
          </a:ln>
        </p:spPr>
        <p:txBody>
          <a:bodyPr anchorCtr="0" anchor="t" bIns="45700" lIns="45700" spcFirstLastPara="1" rIns="45700" wrap="square" tIns="45700">
            <a:noAutofit/>
          </a:bodyPr>
          <a:lstStyle>
            <a:lvl1pPr indent="-228600" lvl="0" marL="4572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1pPr>
            <a:lvl2pPr indent="-228600" lvl="1" marL="9144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2pPr>
            <a:lvl3pPr indent="-228600" lvl="2" marL="13716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3pPr>
            <a:lvl4pPr indent="-228600" lvl="3" marL="18288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4pPr>
            <a:lvl5pPr indent="-228600" lvl="4" marL="22860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161" name="Google Shape;161;p16"/>
          <p:cNvSpPr txBox="1"/>
          <p:nvPr>
            <p:ph idx="2" type="body"/>
          </p:nvPr>
        </p:nvSpPr>
        <p:spPr>
          <a:xfrm>
            <a:off x="13238491" y="9755637"/>
            <a:ext cx="9398001" cy="515910"/>
          </a:xfrm>
          <a:prstGeom prst="rect">
            <a:avLst/>
          </a:prstGeom>
          <a:noFill/>
          <a:ln>
            <a:noFill/>
          </a:ln>
        </p:spPr>
        <p:txBody>
          <a:bodyPr anchorCtr="0" anchor="ctr" bIns="0" lIns="0" spcFirstLastPara="1" rIns="0" wrap="square" tIns="0">
            <a:spAutoFit/>
          </a:bodyPr>
          <a:lstStyle>
            <a:lvl1pPr indent="-228600" lvl="0" marL="457200" marR="0" rtl="0" algn="l">
              <a:lnSpc>
                <a:spcPct val="80000"/>
              </a:lnSpc>
              <a:spcBef>
                <a:spcPts val="0"/>
              </a:spcBef>
              <a:spcAft>
                <a:spcPts val="0"/>
              </a:spcAft>
              <a:buClr>
                <a:srgbClr val="005FAA"/>
              </a:buClr>
              <a:buSzPts val="4000"/>
              <a:buFont typeface="DM Sans"/>
              <a:buNone/>
              <a:defRPr i="0" sz="40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162" name="Google Shape;162;p16"/>
          <p:cNvSpPr txBox="1"/>
          <p:nvPr>
            <p:ph idx="3" type="body"/>
          </p:nvPr>
        </p:nvSpPr>
        <p:spPr>
          <a:xfrm>
            <a:off x="13238491" y="10552221"/>
            <a:ext cx="9398001" cy="615553"/>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828282"/>
              </a:buClr>
              <a:buSzPts val="4000"/>
              <a:buFont typeface="Arial"/>
              <a:buNone/>
              <a:defRPr b="0" i="0" sz="4000" u="none" cap="none" strike="noStrike">
                <a:solidFill>
                  <a:srgbClr val="828282"/>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163" name="Google Shape;163;p16"/>
          <p:cNvSpPr txBox="1"/>
          <p:nvPr>
            <p:ph idx="4" type="body"/>
          </p:nvPr>
        </p:nvSpPr>
        <p:spPr>
          <a:xfrm>
            <a:off x="999052" y="6026169"/>
            <a:ext cx="8175791" cy="2215991"/>
          </a:xfrm>
          <a:prstGeom prst="rect">
            <a:avLst/>
          </a:prstGeom>
          <a:noFill/>
          <a:ln>
            <a:noFill/>
          </a:ln>
        </p:spPr>
        <p:txBody>
          <a:bodyPr anchorCtr="0" anchor="ctr" bIns="0" lIns="0" spcFirstLastPara="1" rIns="0" wrap="square" tIns="0">
            <a:spAutoFit/>
          </a:bodyPr>
          <a:lstStyle>
            <a:lvl1pPr indent="-228600" lvl="0" marL="457200" marR="0" rtl="0" algn="l">
              <a:lnSpc>
                <a:spcPct val="100000"/>
              </a:lnSpc>
              <a:spcBef>
                <a:spcPts val="0"/>
              </a:spcBef>
              <a:spcAft>
                <a:spcPts val="0"/>
              </a:spcAft>
              <a:buClr>
                <a:srgbClr val="005FAA"/>
              </a:buClr>
              <a:buSzPts val="7200"/>
              <a:buFont typeface="DM Sans"/>
              <a:buNone/>
              <a:defRPr i="0" sz="72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164" name="Google Shape;164;p16"/>
          <p:cNvSpPr txBox="1"/>
          <p:nvPr>
            <p:ph idx="5" type="body"/>
          </p:nvPr>
        </p:nvSpPr>
        <p:spPr>
          <a:xfrm>
            <a:off x="999051" y="8663253"/>
            <a:ext cx="8175791" cy="615553"/>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828282"/>
              </a:buClr>
              <a:buSzPts val="4000"/>
              <a:buFont typeface="DM Sans"/>
              <a:buNone/>
              <a:defRPr b="0" i="0" sz="4000" u="none" cap="none" strike="noStrike">
                <a:solidFill>
                  <a:srgbClr val="828282"/>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165" name="Google Shape;165;p16"/>
          <p:cNvSpPr/>
          <p:nvPr>
            <p:ph idx="6" type="pic"/>
          </p:nvPr>
        </p:nvSpPr>
        <p:spPr>
          <a:xfrm>
            <a:off x="10427608" y="3586441"/>
            <a:ext cx="2032001" cy="2032001"/>
          </a:xfrm>
          <a:prstGeom prst="rect">
            <a:avLst/>
          </a:prstGeom>
          <a:noFill/>
          <a:ln>
            <a:noFill/>
          </a:ln>
        </p:spPr>
      </p:sp>
      <p:sp>
        <p:nvSpPr>
          <p:cNvPr id="166" name="Google Shape;166;p16"/>
          <p:cNvSpPr/>
          <p:nvPr>
            <p:ph idx="7" type="pic"/>
          </p:nvPr>
        </p:nvSpPr>
        <p:spPr>
          <a:xfrm>
            <a:off x="10427608" y="6472695"/>
            <a:ext cx="2032001" cy="2032001"/>
          </a:xfrm>
          <a:prstGeom prst="rect">
            <a:avLst/>
          </a:prstGeom>
          <a:noFill/>
          <a:ln>
            <a:noFill/>
          </a:ln>
        </p:spPr>
      </p:sp>
      <p:sp>
        <p:nvSpPr>
          <p:cNvPr id="167" name="Google Shape;167;p16"/>
          <p:cNvSpPr/>
          <p:nvPr>
            <p:ph idx="8" type="pic"/>
          </p:nvPr>
        </p:nvSpPr>
        <p:spPr>
          <a:xfrm>
            <a:off x="10427608" y="9358949"/>
            <a:ext cx="2032001" cy="2032001"/>
          </a:xfrm>
          <a:prstGeom prst="rect">
            <a:avLst/>
          </a:prstGeom>
          <a:noFill/>
          <a:ln>
            <a:noFill/>
          </a:ln>
        </p:spPr>
      </p:sp>
      <p:sp>
        <p:nvSpPr>
          <p:cNvPr id="168" name="Google Shape;168;p16"/>
          <p:cNvSpPr txBox="1"/>
          <p:nvPr>
            <p:ph idx="12" type="sldNum"/>
          </p:nvPr>
        </p:nvSpPr>
        <p:spPr>
          <a:xfrm>
            <a:off x="23212926" y="13031659"/>
            <a:ext cx="683356" cy="369332"/>
          </a:xfrm>
          <a:prstGeom prst="rect">
            <a:avLst/>
          </a:prstGeom>
          <a:noFill/>
          <a:ln>
            <a:noFill/>
          </a:ln>
        </p:spPr>
        <p:txBody>
          <a:bodyPr anchorCtr="0" anchor="ctr" bIns="45700" lIns="91425" spcFirstLastPara="1" rIns="91425" wrap="square" tIns="45700">
            <a:spAutoFit/>
          </a:bodyPr>
          <a:lstStyle>
            <a:lvl1pPr indent="0" lvl="0"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1pPr>
            <a:lvl2pPr indent="0" lvl="1"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2pPr>
            <a:lvl3pPr indent="0" lvl="2"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3pPr>
            <a:lvl4pPr indent="0" lvl="3"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4pPr>
            <a:lvl5pPr indent="0" lvl="4"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5pPr>
            <a:lvl6pPr indent="0" lvl="5"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6pPr>
            <a:lvl7pPr indent="0" lvl="6"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7pPr>
            <a:lvl8pPr indent="0" lvl="7"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8pPr>
            <a:lvl9pPr indent="0" lvl="8"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9pPr>
          </a:lstStyle>
          <a:p>
            <a:pPr indent="0" lvl="0" marL="0" rtl="0" algn="r">
              <a:spcBef>
                <a:spcPts val="0"/>
              </a:spcBef>
              <a:spcAft>
                <a:spcPts val="0"/>
              </a:spcAft>
              <a:buNone/>
            </a:pPr>
            <a:fld id="{00000000-1234-1234-1234-123412341234}" type="slidenum">
              <a:rPr lang="en"/>
              <a:t>‹#›</a:t>
            </a:fld>
            <a:endParaRPr/>
          </a:p>
        </p:txBody>
      </p:sp>
      <p:sp>
        <p:nvSpPr>
          <p:cNvPr id="169" name="Google Shape;169;p16"/>
          <p:cNvSpPr txBox="1"/>
          <p:nvPr>
            <p:ph type="title"/>
          </p:nvPr>
        </p:nvSpPr>
        <p:spPr>
          <a:xfrm>
            <a:off x="2564146" y="790816"/>
            <a:ext cx="21971005" cy="830999"/>
          </a:xfrm>
          <a:prstGeom prst="rect">
            <a:avLst/>
          </a:prstGeom>
          <a:noFill/>
          <a:ln>
            <a:noFill/>
          </a:ln>
        </p:spPr>
        <p:txBody>
          <a:bodyPr anchorCtr="0" anchor="ctr" bIns="0" lIns="0" spcFirstLastPara="1" rIns="0" wrap="square" tIns="0">
            <a:spAutoFit/>
          </a:bodyPr>
          <a:lstStyle>
            <a:lvl1pPr lvl="0" algn="l">
              <a:lnSpc>
                <a:spcPct val="100000"/>
              </a:lnSpc>
              <a:spcBef>
                <a:spcPts val="0"/>
              </a:spcBef>
              <a:spcAft>
                <a:spcPts val="0"/>
              </a:spcAft>
              <a:buClr>
                <a:srgbClr val="005FAA"/>
              </a:buClr>
              <a:buSzPts val="1800"/>
              <a:buNone/>
              <a:defRPr/>
            </a:lvl1pPr>
            <a:lvl2pPr lvl="1" algn="l">
              <a:lnSpc>
                <a:spcPct val="100000"/>
              </a:lnSpc>
              <a:spcBef>
                <a:spcPts val="0"/>
              </a:spcBef>
              <a:spcAft>
                <a:spcPts val="0"/>
              </a:spcAft>
              <a:buClr>
                <a:srgbClr val="005FAA"/>
              </a:buClr>
              <a:buSzPts val="1800"/>
              <a:buNone/>
              <a:defRPr/>
            </a:lvl2pPr>
            <a:lvl3pPr lvl="2" algn="l">
              <a:lnSpc>
                <a:spcPct val="100000"/>
              </a:lnSpc>
              <a:spcBef>
                <a:spcPts val="0"/>
              </a:spcBef>
              <a:spcAft>
                <a:spcPts val="0"/>
              </a:spcAft>
              <a:buClr>
                <a:srgbClr val="005FAA"/>
              </a:buClr>
              <a:buSzPts val="1800"/>
              <a:buNone/>
              <a:defRPr/>
            </a:lvl3pPr>
            <a:lvl4pPr lvl="3" algn="l">
              <a:lnSpc>
                <a:spcPct val="100000"/>
              </a:lnSpc>
              <a:spcBef>
                <a:spcPts val="0"/>
              </a:spcBef>
              <a:spcAft>
                <a:spcPts val="0"/>
              </a:spcAft>
              <a:buClr>
                <a:srgbClr val="005FAA"/>
              </a:buClr>
              <a:buSzPts val="1800"/>
              <a:buNone/>
              <a:defRPr/>
            </a:lvl4pPr>
            <a:lvl5pPr lvl="4" algn="l">
              <a:lnSpc>
                <a:spcPct val="100000"/>
              </a:lnSpc>
              <a:spcBef>
                <a:spcPts val="0"/>
              </a:spcBef>
              <a:spcAft>
                <a:spcPts val="0"/>
              </a:spcAft>
              <a:buClr>
                <a:srgbClr val="005FAA"/>
              </a:buClr>
              <a:buSzPts val="1800"/>
              <a:buNone/>
              <a:defRPr/>
            </a:lvl5pPr>
            <a:lvl6pPr lvl="5" algn="l">
              <a:lnSpc>
                <a:spcPct val="100000"/>
              </a:lnSpc>
              <a:spcBef>
                <a:spcPts val="0"/>
              </a:spcBef>
              <a:spcAft>
                <a:spcPts val="0"/>
              </a:spcAft>
              <a:buClr>
                <a:srgbClr val="005FAA"/>
              </a:buClr>
              <a:buSzPts val="1800"/>
              <a:buNone/>
              <a:defRPr/>
            </a:lvl6pPr>
            <a:lvl7pPr lvl="6" algn="l">
              <a:lnSpc>
                <a:spcPct val="100000"/>
              </a:lnSpc>
              <a:spcBef>
                <a:spcPts val="0"/>
              </a:spcBef>
              <a:spcAft>
                <a:spcPts val="0"/>
              </a:spcAft>
              <a:buClr>
                <a:srgbClr val="005FAA"/>
              </a:buClr>
              <a:buSzPts val="1800"/>
              <a:buNone/>
              <a:defRPr/>
            </a:lvl7pPr>
            <a:lvl8pPr lvl="7" algn="l">
              <a:lnSpc>
                <a:spcPct val="100000"/>
              </a:lnSpc>
              <a:spcBef>
                <a:spcPts val="0"/>
              </a:spcBef>
              <a:spcAft>
                <a:spcPts val="0"/>
              </a:spcAft>
              <a:buClr>
                <a:srgbClr val="005FAA"/>
              </a:buClr>
              <a:buSzPts val="1800"/>
              <a:buNone/>
              <a:defRPr/>
            </a:lvl8pPr>
            <a:lvl9pPr lvl="8" algn="l">
              <a:lnSpc>
                <a:spcPct val="100000"/>
              </a:lnSpc>
              <a:spcBef>
                <a:spcPts val="0"/>
              </a:spcBef>
              <a:spcAft>
                <a:spcPts val="0"/>
              </a:spcAft>
              <a:buClr>
                <a:srgbClr val="005FAA"/>
              </a:buClr>
              <a:buSzPts val="1800"/>
              <a:buNone/>
              <a:defRPr/>
            </a:lvl9pPr>
          </a:lstStyle>
          <a:p/>
        </p:txBody>
      </p:sp>
      <p:sp>
        <p:nvSpPr>
          <p:cNvPr id="170" name="Google Shape;170;p16"/>
          <p:cNvSpPr txBox="1"/>
          <p:nvPr>
            <p:ph idx="9" type="body"/>
          </p:nvPr>
        </p:nvSpPr>
        <p:spPr>
          <a:xfrm>
            <a:off x="13238491" y="3969054"/>
            <a:ext cx="9398100" cy="516000"/>
          </a:xfrm>
          <a:prstGeom prst="rect">
            <a:avLst/>
          </a:prstGeom>
          <a:noFill/>
          <a:ln>
            <a:noFill/>
          </a:ln>
        </p:spPr>
        <p:txBody>
          <a:bodyPr anchorCtr="0" anchor="ctr" bIns="0" lIns="0" spcFirstLastPara="1" rIns="0" wrap="square" tIns="0">
            <a:spAutoFit/>
          </a:bodyPr>
          <a:lstStyle>
            <a:lvl1pPr indent="-228600" lvl="0" marL="457200" marR="0" rtl="0" algn="l">
              <a:lnSpc>
                <a:spcPct val="80000"/>
              </a:lnSpc>
              <a:spcBef>
                <a:spcPts val="0"/>
              </a:spcBef>
              <a:spcAft>
                <a:spcPts val="0"/>
              </a:spcAft>
              <a:buClr>
                <a:srgbClr val="005FAA"/>
              </a:buClr>
              <a:buSzPts val="4000"/>
              <a:buFont typeface="DM Sans"/>
              <a:buNone/>
              <a:defRPr i="0" sz="40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171" name="Google Shape;171;p16"/>
          <p:cNvSpPr txBox="1"/>
          <p:nvPr>
            <p:ph idx="13" type="body"/>
          </p:nvPr>
        </p:nvSpPr>
        <p:spPr>
          <a:xfrm>
            <a:off x="13238491" y="4765640"/>
            <a:ext cx="9398100" cy="615600"/>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828282"/>
              </a:buClr>
              <a:buSzPts val="4000"/>
              <a:buNone/>
              <a:defRPr i="0" sz="4000" u="none" cap="none" strike="noStrike">
                <a:solidFill>
                  <a:srgbClr val="828282"/>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172" name="Google Shape;172;p16"/>
          <p:cNvSpPr txBox="1"/>
          <p:nvPr>
            <p:ph idx="14" type="body"/>
          </p:nvPr>
        </p:nvSpPr>
        <p:spPr>
          <a:xfrm>
            <a:off x="13238491" y="6813601"/>
            <a:ext cx="9398100" cy="516000"/>
          </a:xfrm>
          <a:prstGeom prst="rect">
            <a:avLst/>
          </a:prstGeom>
          <a:noFill/>
          <a:ln>
            <a:noFill/>
          </a:ln>
        </p:spPr>
        <p:txBody>
          <a:bodyPr anchorCtr="0" anchor="ctr" bIns="0" lIns="0" spcFirstLastPara="1" rIns="0" wrap="square" tIns="0">
            <a:spAutoFit/>
          </a:bodyPr>
          <a:lstStyle>
            <a:lvl1pPr indent="-228600" lvl="0" marL="457200" marR="0" rtl="0" algn="l">
              <a:lnSpc>
                <a:spcPct val="80000"/>
              </a:lnSpc>
              <a:spcBef>
                <a:spcPts val="0"/>
              </a:spcBef>
              <a:spcAft>
                <a:spcPts val="0"/>
              </a:spcAft>
              <a:buClr>
                <a:srgbClr val="005FAA"/>
              </a:buClr>
              <a:buSzPts val="4000"/>
              <a:buFont typeface="DM Sans"/>
              <a:buNone/>
              <a:defRPr i="0" sz="40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173" name="Google Shape;173;p16"/>
          <p:cNvSpPr txBox="1"/>
          <p:nvPr>
            <p:ph idx="15" type="body"/>
          </p:nvPr>
        </p:nvSpPr>
        <p:spPr>
          <a:xfrm>
            <a:off x="13238491" y="7610185"/>
            <a:ext cx="9398100" cy="615600"/>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828282"/>
              </a:buClr>
              <a:buSzPts val="4000"/>
              <a:buNone/>
              <a:defRPr i="0" sz="4000" u="none" cap="none" strike="noStrike">
                <a:solidFill>
                  <a:srgbClr val="828282"/>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 Content - 4 Icon">
  <p:cSld name="Content - 4 Icon">
    <p:spTree>
      <p:nvGrpSpPr>
        <p:cNvPr id="174" name="Shape 174"/>
        <p:cNvGrpSpPr/>
        <p:nvPr/>
      </p:nvGrpSpPr>
      <p:grpSpPr>
        <a:xfrm>
          <a:off x="0" y="0"/>
          <a:ext cx="0" cy="0"/>
          <a:chOff x="0" y="0"/>
          <a:chExt cx="0" cy="0"/>
        </a:xfrm>
      </p:grpSpPr>
      <p:pic>
        <p:nvPicPr>
          <p:cNvPr descr="Image" id="175" name="Google Shape;175;p17"/>
          <p:cNvPicPr preferRelativeResize="0"/>
          <p:nvPr/>
        </p:nvPicPr>
        <p:blipFill rotWithShape="1">
          <a:blip r:embed="rId2">
            <a:alphaModFix amt="25000"/>
          </a:blip>
          <a:srcRect b="11" l="0" r="0" t="12"/>
          <a:stretch/>
        </p:blipFill>
        <p:spPr>
          <a:xfrm>
            <a:off x="19856949" y="815931"/>
            <a:ext cx="4902205" cy="12315870"/>
          </a:xfrm>
          <a:prstGeom prst="rect">
            <a:avLst/>
          </a:prstGeom>
          <a:noFill/>
          <a:ln>
            <a:noFill/>
          </a:ln>
        </p:spPr>
      </p:pic>
      <p:grpSp>
        <p:nvGrpSpPr>
          <p:cNvPr id="176" name="Google Shape;176;p17"/>
          <p:cNvGrpSpPr/>
          <p:nvPr/>
        </p:nvGrpSpPr>
        <p:grpSpPr>
          <a:xfrm>
            <a:off x="313398" y="-641338"/>
            <a:ext cx="1926057" cy="2416205"/>
            <a:chOff x="0" y="0"/>
            <a:chExt cx="1926056" cy="2416204"/>
          </a:xfrm>
        </p:grpSpPr>
        <p:sp>
          <p:nvSpPr>
            <p:cNvPr id="177" name="Google Shape;177;p17"/>
            <p:cNvSpPr/>
            <p:nvPr/>
          </p:nvSpPr>
          <p:spPr>
            <a:xfrm>
              <a:off x="0" y="0"/>
              <a:ext cx="1926056" cy="2416204"/>
            </a:xfrm>
            <a:prstGeom prst="roundRect">
              <a:avLst>
                <a:gd fmla="val 18817" name="adj"/>
              </a:avLst>
            </a:prstGeom>
            <a:solidFill>
              <a:srgbClr val="FFFF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a:buNone/>
              </a:pPr>
              <a:r>
                <a:t/>
              </a:r>
              <a:endParaRPr b="1" i="0" sz="2400" u="none" cap="none" strike="noStrike">
                <a:solidFill>
                  <a:srgbClr val="5E5E5E"/>
                </a:solidFill>
                <a:latin typeface="DM Sans"/>
                <a:ea typeface="DM Sans"/>
                <a:cs typeface="DM Sans"/>
                <a:sym typeface="DM Sans"/>
              </a:endParaRPr>
            </a:p>
          </p:txBody>
        </p:sp>
        <p:pic>
          <p:nvPicPr>
            <p:cNvPr descr="Image" id="178" name="Google Shape;178;p17"/>
            <p:cNvPicPr preferRelativeResize="0"/>
            <p:nvPr/>
          </p:nvPicPr>
          <p:blipFill rotWithShape="1">
            <a:blip r:embed="rId3">
              <a:alphaModFix/>
            </a:blip>
            <a:srcRect b="0" l="0" r="0" t="0"/>
            <a:stretch/>
          </p:blipFill>
          <p:spPr>
            <a:xfrm>
              <a:off x="324692" y="1128751"/>
              <a:ext cx="1276671" cy="942421"/>
            </a:xfrm>
            <a:prstGeom prst="rect">
              <a:avLst/>
            </a:prstGeom>
            <a:noFill/>
            <a:ln>
              <a:noFill/>
            </a:ln>
          </p:spPr>
        </p:pic>
      </p:grpSp>
      <p:sp>
        <p:nvSpPr>
          <p:cNvPr id="179" name="Google Shape;179;p17"/>
          <p:cNvSpPr txBox="1"/>
          <p:nvPr>
            <p:ph idx="1" type="body"/>
          </p:nvPr>
        </p:nvSpPr>
        <p:spPr>
          <a:xfrm>
            <a:off x="2563814" y="1755775"/>
            <a:ext cx="21031201" cy="533313"/>
          </a:xfrm>
          <a:prstGeom prst="rect">
            <a:avLst/>
          </a:prstGeom>
          <a:noFill/>
          <a:ln>
            <a:noFill/>
          </a:ln>
        </p:spPr>
        <p:txBody>
          <a:bodyPr anchorCtr="0" anchor="t" bIns="45700" lIns="45700" spcFirstLastPara="1" rIns="45700" wrap="square" tIns="45700">
            <a:noAutofit/>
          </a:bodyPr>
          <a:lstStyle>
            <a:lvl1pPr indent="-228600" lvl="0" marL="4572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1pPr>
            <a:lvl2pPr indent="-228600" lvl="1" marL="9144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2pPr>
            <a:lvl3pPr indent="-228600" lvl="2" marL="13716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3pPr>
            <a:lvl4pPr indent="-228600" lvl="3" marL="18288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4pPr>
            <a:lvl5pPr indent="-228600" lvl="4" marL="22860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180" name="Google Shape;180;p17"/>
          <p:cNvSpPr txBox="1"/>
          <p:nvPr>
            <p:ph idx="2" type="body"/>
          </p:nvPr>
        </p:nvSpPr>
        <p:spPr>
          <a:xfrm>
            <a:off x="1094735" y="4461632"/>
            <a:ext cx="6452207" cy="1477328"/>
          </a:xfrm>
          <a:prstGeom prst="rect">
            <a:avLst/>
          </a:prstGeom>
          <a:noFill/>
          <a:ln>
            <a:noFill/>
          </a:ln>
        </p:spPr>
        <p:txBody>
          <a:bodyPr anchorCtr="0" anchor="b" bIns="0" lIns="0" spcFirstLastPara="1" rIns="0" wrap="square" tIns="0">
            <a:spAutoFit/>
          </a:bodyPr>
          <a:lstStyle>
            <a:lvl1pPr indent="-228600" lvl="0" marL="457200" marR="0" rtl="0" algn="l">
              <a:lnSpc>
                <a:spcPct val="100000"/>
              </a:lnSpc>
              <a:spcBef>
                <a:spcPts val="0"/>
              </a:spcBef>
              <a:spcAft>
                <a:spcPts val="0"/>
              </a:spcAft>
              <a:buClr>
                <a:srgbClr val="005FAA"/>
              </a:buClr>
              <a:buSzPts val="4800"/>
              <a:buFont typeface="DM Sans"/>
              <a:buNone/>
              <a:defRPr i="0" sz="48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181" name="Google Shape;181;p17"/>
          <p:cNvSpPr txBox="1"/>
          <p:nvPr>
            <p:ph idx="3" type="body"/>
          </p:nvPr>
        </p:nvSpPr>
        <p:spPr>
          <a:xfrm>
            <a:off x="1094738" y="6070641"/>
            <a:ext cx="6452207" cy="1107996"/>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828282"/>
              </a:buClr>
              <a:buSzPts val="3600"/>
              <a:buFont typeface="Arial"/>
              <a:buNone/>
              <a:defRPr b="0" i="0" sz="3600" u="none" cap="none" strike="noStrike">
                <a:solidFill>
                  <a:srgbClr val="828282"/>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182" name="Google Shape;182;p17"/>
          <p:cNvSpPr txBox="1"/>
          <p:nvPr>
            <p:ph idx="4" type="body"/>
          </p:nvPr>
        </p:nvSpPr>
        <p:spPr>
          <a:xfrm>
            <a:off x="9969729" y="4461632"/>
            <a:ext cx="6452207" cy="1477328"/>
          </a:xfrm>
          <a:prstGeom prst="rect">
            <a:avLst/>
          </a:prstGeom>
          <a:noFill/>
          <a:ln>
            <a:noFill/>
          </a:ln>
        </p:spPr>
        <p:txBody>
          <a:bodyPr anchorCtr="0" anchor="b" bIns="0" lIns="0" spcFirstLastPara="1" rIns="0" wrap="square" tIns="0">
            <a:spAutoFit/>
          </a:bodyPr>
          <a:lstStyle>
            <a:lvl1pPr indent="-228600" lvl="0" marL="457200" marR="0" rtl="0" algn="l">
              <a:lnSpc>
                <a:spcPct val="100000"/>
              </a:lnSpc>
              <a:spcBef>
                <a:spcPts val="0"/>
              </a:spcBef>
              <a:spcAft>
                <a:spcPts val="0"/>
              </a:spcAft>
              <a:buClr>
                <a:srgbClr val="005FAA"/>
              </a:buClr>
              <a:buSzPts val="4800"/>
              <a:buFont typeface="DM Sans"/>
              <a:buNone/>
              <a:defRPr i="0" sz="48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183" name="Google Shape;183;p17"/>
          <p:cNvSpPr txBox="1"/>
          <p:nvPr>
            <p:ph idx="5" type="body"/>
          </p:nvPr>
        </p:nvSpPr>
        <p:spPr>
          <a:xfrm>
            <a:off x="9969730" y="6070643"/>
            <a:ext cx="6452210" cy="1107996"/>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828282"/>
              </a:buClr>
              <a:buSzPts val="3600"/>
              <a:buFont typeface="Arial"/>
              <a:buNone/>
              <a:defRPr b="0" i="0" sz="3600" u="none" cap="none" strike="noStrike">
                <a:solidFill>
                  <a:srgbClr val="828282"/>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184" name="Google Shape;184;p17"/>
          <p:cNvSpPr txBox="1"/>
          <p:nvPr>
            <p:ph idx="6" type="body"/>
          </p:nvPr>
        </p:nvSpPr>
        <p:spPr>
          <a:xfrm>
            <a:off x="1094736" y="9779054"/>
            <a:ext cx="6452206" cy="1477328"/>
          </a:xfrm>
          <a:prstGeom prst="rect">
            <a:avLst/>
          </a:prstGeom>
          <a:noFill/>
          <a:ln>
            <a:noFill/>
          </a:ln>
        </p:spPr>
        <p:txBody>
          <a:bodyPr anchorCtr="0" anchor="b" bIns="0" lIns="0" spcFirstLastPara="1" rIns="0" wrap="square" tIns="0">
            <a:spAutoFit/>
          </a:bodyPr>
          <a:lstStyle>
            <a:lvl1pPr indent="-228600" lvl="0" marL="457200" marR="0" rtl="0" algn="l">
              <a:lnSpc>
                <a:spcPct val="100000"/>
              </a:lnSpc>
              <a:spcBef>
                <a:spcPts val="0"/>
              </a:spcBef>
              <a:spcAft>
                <a:spcPts val="0"/>
              </a:spcAft>
              <a:buClr>
                <a:srgbClr val="005FAA"/>
              </a:buClr>
              <a:buSzPts val="4800"/>
              <a:buFont typeface="DM Sans"/>
              <a:buNone/>
              <a:defRPr i="0" sz="48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185" name="Google Shape;185;p17"/>
          <p:cNvSpPr txBox="1"/>
          <p:nvPr>
            <p:ph idx="7" type="body"/>
          </p:nvPr>
        </p:nvSpPr>
        <p:spPr>
          <a:xfrm>
            <a:off x="1094738" y="11388065"/>
            <a:ext cx="6452207" cy="1107996"/>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828282"/>
              </a:buClr>
              <a:buSzPts val="3600"/>
              <a:buNone/>
              <a:defRPr i="0" sz="3600" u="none" cap="none" strike="noStrike">
                <a:solidFill>
                  <a:srgbClr val="828282"/>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186" name="Google Shape;186;p17"/>
          <p:cNvSpPr txBox="1"/>
          <p:nvPr>
            <p:ph idx="8" type="body"/>
          </p:nvPr>
        </p:nvSpPr>
        <p:spPr>
          <a:xfrm>
            <a:off x="9969730" y="9779054"/>
            <a:ext cx="6452206" cy="1477328"/>
          </a:xfrm>
          <a:prstGeom prst="rect">
            <a:avLst/>
          </a:prstGeom>
          <a:noFill/>
          <a:ln>
            <a:noFill/>
          </a:ln>
        </p:spPr>
        <p:txBody>
          <a:bodyPr anchorCtr="0" anchor="b" bIns="0" lIns="0" spcFirstLastPara="1" rIns="0" wrap="square" tIns="0">
            <a:spAutoFit/>
          </a:bodyPr>
          <a:lstStyle>
            <a:lvl1pPr indent="-228600" lvl="0" marL="457200" marR="0" rtl="0" algn="l">
              <a:lnSpc>
                <a:spcPct val="100000"/>
              </a:lnSpc>
              <a:spcBef>
                <a:spcPts val="0"/>
              </a:spcBef>
              <a:spcAft>
                <a:spcPts val="0"/>
              </a:spcAft>
              <a:buClr>
                <a:srgbClr val="005FAA"/>
              </a:buClr>
              <a:buSzPts val="4800"/>
              <a:buFont typeface="DM Sans"/>
              <a:buNone/>
              <a:defRPr i="0" sz="48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187" name="Google Shape;187;p17"/>
          <p:cNvSpPr txBox="1"/>
          <p:nvPr>
            <p:ph idx="9" type="body"/>
          </p:nvPr>
        </p:nvSpPr>
        <p:spPr>
          <a:xfrm>
            <a:off x="9969730" y="11388065"/>
            <a:ext cx="6452210" cy="1107996"/>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828282"/>
              </a:buClr>
              <a:buSzPts val="3600"/>
              <a:buFont typeface="Arial"/>
              <a:buNone/>
              <a:defRPr b="0" i="0" sz="3600" u="none" cap="none" strike="noStrike">
                <a:solidFill>
                  <a:srgbClr val="828282"/>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188" name="Google Shape;188;p17"/>
          <p:cNvSpPr/>
          <p:nvPr>
            <p:ph idx="13" type="pic"/>
          </p:nvPr>
        </p:nvSpPr>
        <p:spPr>
          <a:xfrm>
            <a:off x="1110331" y="2683074"/>
            <a:ext cx="1524001" cy="1524001"/>
          </a:xfrm>
          <a:prstGeom prst="rect">
            <a:avLst/>
          </a:prstGeom>
          <a:noFill/>
          <a:ln>
            <a:noFill/>
          </a:ln>
        </p:spPr>
      </p:sp>
      <p:sp>
        <p:nvSpPr>
          <p:cNvPr id="189" name="Google Shape;189;p17"/>
          <p:cNvSpPr/>
          <p:nvPr>
            <p:ph idx="14" type="pic"/>
          </p:nvPr>
        </p:nvSpPr>
        <p:spPr>
          <a:xfrm>
            <a:off x="9969730" y="2683074"/>
            <a:ext cx="1524001" cy="1524001"/>
          </a:xfrm>
          <a:prstGeom prst="rect">
            <a:avLst/>
          </a:prstGeom>
          <a:noFill/>
          <a:ln>
            <a:noFill/>
          </a:ln>
        </p:spPr>
      </p:sp>
      <p:sp>
        <p:nvSpPr>
          <p:cNvPr id="190" name="Google Shape;190;p17"/>
          <p:cNvSpPr/>
          <p:nvPr>
            <p:ph idx="15" type="pic"/>
          </p:nvPr>
        </p:nvSpPr>
        <p:spPr>
          <a:xfrm>
            <a:off x="1110331" y="8000496"/>
            <a:ext cx="1524001" cy="1524001"/>
          </a:xfrm>
          <a:prstGeom prst="rect">
            <a:avLst/>
          </a:prstGeom>
          <a:noFill/>
          <a:ln>
            <a:noFill/>
          </a:ln>
        </p:spPr>
      </p:sp>
      <p:sp>
        <p:nvSpPr>
          <p:cNvPr id="191" name="Google Shape;191;p17"/>
          <p:cNvSpPr/>
          <p:nvPr>
            <p:ph idx="16" type="pic"/>
          </p:nvPr>
        </p:nvSpPr>
        <p:spPr>
          <a:xfrm>
            <a:off x="9969730" y="8000496"/>
            <a:ext cx="1524001" cy="1524001"/>
          </a:xfrm>
          <a:prstGeom prst="rect">
            <a:avLst/>
          </a:prstGeom>
          <a:noFill/>
          <a:ln>
            <a:noFill/>
          </a:ln>
        </p:spPr>
      </p:sp>
      <p:sp>
        <p:nvSpPr>
          <p:cNvPr id="192" name="Google Shape;192;p17"/>
          <p:cNvSpPr txBox="1"/>
          <p:nvPr>
            <p:ph idx="12" type="sldNum"/>
          </p:nvPr>
        </p:nvSpPr>
        <p:spPr>
          <a:xfrm>
            <a:off x="23212926" y="13031659"/>
            <a:ext cx="683356" cy="369332"/>
          </a:xfrm>
          <a:prstGeom prst="rect">
            <a:avLst/>
          </a:prstGeom>
          <a:noFill/>
          <a:ln>
            <a:noFill/>
          </a:ln>
        </p:spPr>
        <p:txBody>
          <a:bodyPr anchorCtr="0" anchor="ctr" bIns="45700" lIns="91425" spcFirstLastPara="1" rIns="91425" wrap="square" tIns="45700">
            <a:spAutoFit/>
          </a:bodyPr>
          <a:lstStyle>
            <a:lvl1pPr indent="0" lvl="0"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1pPr>
            <a:lvl2pPr indent="0" lvl="1"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2pPr>
            <a:lvl3pPr indent="0" lvl="2"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3pPr>
            <a:lvl4pPr indent="0" lvl="3"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4pPr>
            <a:lvl5pPr indent="0" lvl="4"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5pPr>
            <a:lvl6pPr indent="0" lvl="5"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6pPr>
            <a:lvl7pPr indent="0" lvl="6"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7pPr>
            <a:lvl8pPr indent="0" lvl="7"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8pPr>
            <a:lvl9pPr indent="0" lvl="8"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9pPr>
          </a:lstStyle>
          <a:p>
            <a:pPr indent="0" lvl="0" marL="0" rtl="0" algn="r">
              <a:spcBef>
                <a:spcPts val="0"/>
              </a:spcBef>
              <a:spcAft>
                <a:spcPts val="0"/>
              </a:spcAft>
              <a:buNone/>
            </a:pPr>
            <a:fld id="{00000000-1234-1234-1234-123412341234}" type="slidenum">
              <a:rPr lang="en"/>
              <a:t>‹#›</a:t>
            </a:fld>
            <a:endParaRPr/>
          </a:p>
        </p:txBody>
      </p:sp>
      <p:sp>
        <p:nvSpPr>
          <p:cNvPr id="193" name="Google Shape;193;p17"/>
          <p:cNvSpPr txBox="1"/>
          <p:nvPr>
            <p:ph type="title"/>
          </p:nvPr>
        </p:nvSpPr>
        <p:spPr>
          <a:xfrm>
            <a:off x="2564146" y="790816"/>
            <a:ext cx="21971005" cy="830999"/>
          </a:xfrm>
          <a:prstGeom prst="rect">
            <a:avLst/>
          </a:prstGeom>
          <a:noFill/>
          <a:ln>
            <a:noFill/>
          </a:ln>
        </p:spPr>
        <p:txBody>
          <a:bodyPr anchorCtr="0" anchor="ctr" bIns="0" lIns="0" spcFirstLastPara="1" rIns="0" wrap="square" tIns="0">
            <a:spAutoFit/>
          </a:bodyPr>
          <a:lstStyle>
            <a:lvl1pPr lvl="0" algn="l">
              <a:lnSpc>
                <a:spcPct val="100000"/>
              </a:lnSpc>
              <a:spcBef>
                <a:spcPts val="0"/>
              </a:spcBef>
              <a:spcAft>
                <a:spcPts val="0"/>
              </a:spcAft>
              <a:buClr>
                <a:srgbClr val="005FAA"/>
              </a:buClr>
              <a:buSzPts val="1800"/>
              <a:buNone/>
              <a:defRPr/>
            </a:lvl1pPr>
            <a:lvl2pPr lvl="1" algn="l">
              <a:lnSpc>
                <a:spcPct val="100000"/>
              </a:lnSpc>
              <a:spcBef>
                <a:spcPts val="0"/>
              </a:spcBef>
              <a:spcAft>
                <a:spcPts val="0"/>
              </a:spcAft>
              <a:buClr>
                <a:srgbClr val="005FAA"/>
              </a:buClr>
              <a:buSzPts val="1800"/>
              <a:buNone/>
              <a:defRPr/>
            </a:lvl2pPr>
            <a:lvl3pPr lvl="2" algn="l">
              <a:lnSpc>
                <a:spcPct val="100000"/>
              </a:lnSpc>
              <a:spcBef>
                <a:spcPts val="0"/>
              </a:spcBef>
              <a:spcAft>
                <a:spcPts val="0"/>
              </a:spcAft>
              <a:buClr>
                <a:srgbClr val="005FAA"/>
              </a:buClr>
              <a:buSzPts val="1800"/>
              <a:buNone/>
              <a:defRPr/>
            </a:lvl3pPr>
            <a:lvl4pPr lvl="3" algn="l">
              <a:lnSpc>
                <a:spcPct val="100000"/>
              </a:lnSpc>
              <a:spcBef>
                <a:spcPts val="0"/>
              </a:spcBef>
              <a:spcAft>
                <a:spcPts val="0"/>
              </a:spcAft>
              <a:buClr>
                <a:srgbClr val="005FAA"/>
              </a:buClr>
              <a:buSzPts val="1800"/>
              <a:buNone/>
              <a:defRPr/>
            </a:lvl4pPr>
            <a:lvl5pPr lvl="4" algn="l">
              <a:lnSpc>
                <a:spcPct val="100000"/>
              </a:lnSpc>
              <a:spcBef>
                <a:spcPts val="0"/>
              </a:spcBef>
              <a:spcAft>
                <a:spcPts val="0"/>
              </a:spcAft>
              <a:buClr>
                <a:srgbClr val="005FAA"/>
              </a:buClr>
              <a:buSzPts val="1800"/>
              <a:buNone/>
              <a:defRPr/>
            </a:lvl5pPr>
            <a:lvl6pPr lvl="5" algn="l">
              <a:lnSpc>
                <a:spcPct val="100000"/>
              </a:lnSpc>
              <a:spcBef>
                <a:spcPts val="0"/>
              </a:spcBef>
              <a:spcAft>
                <a:spcPts val="0"/>
              </a:spcAft>
              <a:buClr>
                <a:srgbClr val="005FAA"/>
              </a:buClr>
              <a:buSzPts val="1800"/>
              <a:buNone/>
              <a:defRPr/>
            </a:lvl6pPr>
            <a:lvl7pPr lvl="6" algn="l">
              <a:lnSpc>
                <a:spcPct val="100000"/>
              </a:lnSpc>
              <a:spcBef>
                <a:spcPts val="0"/>
              </a:spcBef>
              <a:spcAft>
                <a:spcPts val="0"/>
              </a:spcAft>
              <a:buClr>
                <a:srgbClr val="005FAA"/>
              </a:buClr>
              <a:buSzPts val="1800"/>
              <a:buNone/>
              <a:defRPr/>
            </a:lvl7pPr>
            <a:lvl8pPr lvl="7" algn="l">
              <a:lnSpc>
                <a:spcPct val="100000"/>
              </a:lnSpc>
              <a:spcBef>
                <a:spcPts val="0"/>
              </a:spcBef>
              <a:spcAft>
                <a:spcPts val="0"/>
              </a:spcAft>
              <a:buClr>
                <a:srgbClr val="005FAA"/>
              </a:buClr>
              <a:buSzPts val="1800"/>
              <a:buNone/>
              <a:defRPr/>
            </a:lvl8pPr>
            <a:lvl9pPr lvl="8" algn="l">
              <a:lnSpc>
                <a:spcPct val="100000"/>
              </a:lnSpc>
              <a:spcBef>
                <a:spcPts val="0"/>
              </a:spcBef>
              <a:spcAft>
                <a:spcPts val="0"/>
              </a:spcAft>
              <a:buClr>
                <a:srgbClr val="005FAA"/>
              </a:buClr>
              <a:buSzPts val="1800"/>
              <a:buNone/>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1. Content - 3 Vertical with Lines">
  <p:cSld name="Content - 3 Vertical with Lines">
    <p:spTree>
      <p:nvGrpSpPr>
        <p:cNvPr id="194" name="Shape 194"/>
        <p:cNvGrpSpPr/>
        <p:nvPr/>
      </p:nvGrpSpPr>
      <p:grpSpPr>
        <a:xfrm>
          <a:off x="0" y="0"/>
          <a:ext cx="0" cy="0"/>
          <a:chOff x="0" y="0"/>
          <a:chExt cx="0" cy="0"/>
        </a:xfrm>
      </p:grpSpPr>
      <p:pic>
        <p:nvPicPr>
          <p:cNvPr descr="Image" id="195" name="Google Shape;195;p18"/>
          <p:cNvPicPr preferRelativeResize="0"/>
          <p:nvPr/>
        </p:nvPicPr>
        <p:blipFill rotWithShape="1">
          <a:blip r:embed="rId2">
            <a:alphaModFix amt="25000"/>
          </a:blip>
          <a:srcRect b="11" l="0" r="0" t="12"/>
          <a:stretch/>
        </p:blipFill>
        <p:spPr>
          <a:xfrm>
            <a:off x="19856949" y="815931"/>
            <a:ext cx="4902205" cy="12315870"/>
          </a:xfrm>
          <a:prstGeom prst="rect">
            <a:avLst/>
          </a:prstGeom>
          <a:noFill/>
          <a:ln>
            <a:noFill/>
          </a:ln>
        </p:spPr>
      </p:pic>
      <p:grpSp>
        <p:nvGrpSpPr>
          <p:cNvPr id="196" name="Google Shape;196;p18"/>
          <p:cNvGrpSpPr/>
          <p:nvPr/>
        </p:nvGrpSpPr>
        <p:grpSpPr>
          <a:xfrm>
            <a:off x="313398" y="-641338"/>
            <a:ext cx="1926057" cy="2416205"/>
            <a:chOff x="0" y="0"/>
            <a:chExt cx="1926056" cy="2416204"/>
          </a:xfrm>
        </p:grpSpPr>
        <p:sp>
          <p:nvSpPr>
            <p:cNvPr id="197" name="Google Shape;197;p18"/>
            <p:cNvSpPr/>
            <p:nvPr/>
          </p:nvSpPr>
          <p:spPr>
            <a:xfrm>
              <a:off x="0" y="0"/>
              <a:ext cx="1926056" cy="2416204"/>
            </a:xfrm>
            <a:prstGeom prst="roundRect">
              <a:avLst>
                <a:gd fmla="val 18817" name="adj"/>
              </a:avLst>
            </a:prstGeom>
            <a:solidFill>
              <a:srgbClr val="FFFF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a:buNone/>
              </a:pPr>
              <a:r>
                <a:t/>
              </a:r>
              <a:endParaRPr b="1" i="0" sz="2400" u="none" cap="none" strike="noStrike">
                <a:solidFill>
                  <a:srgbClr val="5E5E5E"/>
                </a:solidFill>
                <a:latin typeface="DM Sans"/>
                <a:ea typeface="DM Sans"/>
                <a:cs typeface="DM Sans"/>
                <a:sym typeface="DM Sans"/>
              </a:endParaRPr>
            </a:p>
          </p:txBody>
        </p:sp>
        <p:pic>
          <p:nvPicPr>
            <p:cNvPr descr="Image" id="198" name="Google Shape;198;p18"/>
            <p:cNvPicPr preferRelativeResize="0"/>
            <p:nvPr/>
          </p:nvPicPr>
          <p:blipFill rotWithShape="1">
            <a:blip r:embed="rId3">
              <a:alphaModFix/>
            </a:blip>
            <a:srcRect b="0" l="0" r="0" t="0"/>
            <a:stretch/>
          </p:blipFill>
          <p:spPr>
            <a:xfrm>
              <a:off x="324692" y="1128751"/>
              <a:ext cx="1276671" cy="942421"/>
            </a:xfrm>
            <a:prstGeom prst="rect">
              <a:avLst/>
            </a:prstGeom>
            <a:noFill/>
            <a:ln>
              <a:noFill/>
            </a:ln>
          </p:spPr>
        </p:pic>
      </p:grpSp>
      <p:sp>
        <p:nvSpPr>
          <p:cNvPr id="199" name="Google Shape;199;p18"/>
          <p:cNvSpPr txBox="1"/>
          <p:nvPr>
            <p:ph idx="1" type="body"/>
          </p:nvPr>
        </p:nvSpPr>
        <p:spPr>
          <a:xfrm>
            <a:off x="2563814" y="1755775"/>
            <a:ext cx="21031201" cy="533313"/>
          </a:xfrm>
          <a:prstGeom prst="rect">
            <a:avLst/>
          </a:prstGeom>
          <a:noFill/>
          <a:ln>
            <a:noFill/>
          </a:ln>
        </p:spPr>
        <p:txBody>
          <a:bodyPr anchorCtr="0" anchor="t" bIns="45700" lIns="45700" spcFirstLastPara="1" rIns="45700" wrap="square" tIns="45700">
            <a:noAutofit/>
          </a:bodyPr>
          <a:lstStyle>
            <a:lvl1pPr indent="-228600" lvl="0" marL="4572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1pPr>
            <a:lvl2pPr indent="-228600" lvl="1" marL="9144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2pPr>
            <a:lvl3pPr indent="-228600" lvl="2" marL="13716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3pPr>
            <a:lvl4pPr indent="-228600" lvl="3" marL="18288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4pPr>
            <a:lvl5pPr indent="-228600" lvl="4" marL="22860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200" name="Google Shape;200;p18"/>
          <p:cNvSpPr txBox="1"/>
          <p:nvPr>
            <p:ph idx="2" type="body"/>
          </p:nvPr>
        </p:nvSpPr>
        <p:spPr>
          <a:xfrm>
            <a:off x="2025367" y="6109742"/>
            <a:ext cx="15240001" cy="738664"/>
          </a:xfrm>
          <a:prstGeom prst="rect">
            <a:avLst/>
          </a:prstGeom>
          <a:noFill/>
          <a:ln>
            <a:noFill/>
          </a:ln>
        </p:spPr>
        <p:txBody>
          <a:bodyPr anchorCtr="0" anchor="b" bIns="0" lIns="0" spcFirstLastPara="1" rIns="0" wrap="square" tIns="0">
            <a:spAutoFit/>
          </a:bodyPr>
          <a:lstStyle>
            <a:lvl1pPr indent="-228600" lvl="0" marL="457200" marR="0" rtl="0" algn="l">
              <a:lnSpc>
                <a:spcPct val="100000"/>
              </a:lnSpc>
              <a:spcBef>
                <a:spcPts val="0"/>
              </a:spcBef>
              <a:spcAft>
                <a:spcPts val="0"/>
              </a:spcAft>
              <a:buClr>
                <a:srgbClr val="005FAA"/>
              </a:buClr>
              <a:buSzPts val="4800"/>
              <a:buFont typeface="DM Sans"/>
              <a:buNone/>
              <a:defRPr i="0" sz="48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201" name="Google Shape;201;p18"/>
          <p:cNvSpPr txBox="1"/>
          <p:nvPr>
            <p:ph idx="3" type="body"/>
          </p:nvPr>
        </p:nvSpPr>
        <p:spPr>
          <a:xfrm>
            <a:off x="2025366" y="7060439"/>
            <a:ext cx="15240001" cy="615553"/>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828282"/>
              </a:buClr>
              <a:buSzPts val="4000"/>
              <a:buNone/>
              <a:defRPr i="0" sz="4000" u="none" cap="none" strike="noStrike">
                <a:solidFill>
                  <a:srgbClr val="828282"/>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202" name="Google Shape;202;p18"/>
          <p:cNvSpPr txBox="1"/>
          <p:nvPr/>
        </p:nvSpPr>
        <p:spPr>
          <a:xfrm>
            <a:off x="1015862" y="6048305"/>
            <a:ext cx="607177" cy="800101"/>
          </a:xfrm>
          <a:prstGeom prst="rect">
            <a:avLst/>
          </a:prstGeom>
          <a:noFill/>
          <a:ln>
            <a:noFill/>
          </a:ln>
        </p:spPr>
        <p:txBody>
          <a:bodyPr anchorCtr="0" anchor="b" bIns="0" lIns="0" spcFirstLastPara="1" rIns="0" wrap="square" tIns="0">
            <a:spAutoFit/>
          </a:bodyPr>
          <a:lstStyle/>
          <a:p>
            <a:pPr indent="0" lvl="0" marL="0" marR="0" rtl="0" algn="l">
              <a:lnSpc>
                <a:spcPct val="100000"/>
              </a:lnSpc>
              <a:spcBef>
                <a:spcPts val="0"/>
              </a:spcBef>
              <a:spcAft>
                <a:spcPts val="0"/>
              </a:spcAft>
              <a:buClr>
                <a:srgbClr val="EF8200"/>
              </a:buClr>
              <a:buSzPts val="4800"/>
              <a:buFont typeface="DM Sans"/>
              <a:buNone/>
            </a:pPr>
            <a:r>
              <a:rPr b="0" i="0" lang="en" sz="4800" u="none" cap="none" strike="noStrike">
                <a:solidFill>
                  <a:srgbClr val="EF8200"/>
                </a:solidFill>
                <a:latin typeface="DM Sans"/>
                <a:ea typeface="DM Sans"/>
                <a:cs typeface="DM Sans"/>
                <a:sym typeface="DM Sans"/>
              </a:rPr>
              <a:t>2</a:t>
            </a:r>
            <a:endParaRPr/>
          </a:p>
        </p:txBody>
      </p:sp>
      <p:sp>
        <p:nvSpPr>
          <p:cNvPr id="203" name="Google Shape;203;p18"/>
          <p:cNvSpPr txBox="1"/>
          <p:nvPr>
            <p:ph idx="4" type="body"/>
          </p:nvPr>
        </p:nvSpPr>
        <p:spPr>
          <a:xfrm>
            <a:off x="2025368" y="9332748"/>
            <a:ext cx="15240001" cy="738664"/>
          </a:xfrm>
          <a:prstGeom prst="rect">
            <a:avLst/>
          </a:prstGeom>
          <a:noFill/>
          <a:ln>
            <a:noFill/>
          </a:ln>
        </p:spPr>
        <p:txBody>
          <a:bodyPr anchorCtr="0" anchor="b" bIns="0" lIns="0" spcFirstLastPara="1" rIns="0" wrap="square" tIns="0">
            <a:spAutoFit/>
          </a:bodyPr>
          <a:lstStyle>
            <a:lvl1pPr indent="-228600" lvl="0" marL="457200" marR="0" rtl="0" algn="l">
              <a:lnSpc>
                <a:spcPct val="100000"/>
              </a:lnSpc>
              <a:spcBef>
                <a:spcPts val="0"/>
              </a:spcBef>
              <a:spcAft>
                <a:spcPts val="0"/>
              </a:spcAft>
              <a:buClr>
                <a:srgbClr val="005FAA"/>
              </a:buClr>
              <a:buSzPts val="4800"/>
              <a:buFont typeface="DM Sans"/>
              <a:buNone/>
              <a:defRPr i="0" sz="48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204" name="Google Shape;204;p18"/>
          <p:cNvSpPr txBox="1"/>
          <p:nvPr>
            <p:ph idx="5" type="body"/>
          </p:nvPr>
        </p:nvSpPr>
        <p:spPr>
          <a:xfrm>
            <a:off x="2025367" y="10283444"/>
            <a:ext cx="15240001" cy="615553"/>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828282"/>
              </a:buClr>
              <a:buSzPts val="4000"/>
              <a:buNone/>
              <a:defRPr i="0" sz="4000" u="none" cap="none" strike="noStrike">
                <a:solidFill>
                  <a:srgbClr val="828282"/>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205" name="Google Shape;205;p18"/>
          <p:cNvSpPr txBox="1"/>
          <p:nvPr/>
        </p:nvSpPr>
        <p:spPr>
          <a:xfrm>
            <a:off x="1015862" y="9271311"/>
            <a:ext cx="607177" cy="800101"/>
          </a:xfrm>
          <a:prstGeom prst="rect">
            <a:avLst/>
          </a:prstGeom>
          <a:noFill/>
          <a:ln>
            <a:noFill/>
          </a:ln>
        </p:spPr>
        <p:txBody>
          <a:bodyPr anchorCtr="0" anchor="b" bIns="0" lIns="0" spcFirstLastPara="1" rIns="0" wrap="square" tIns="0">
            <a:spAutoFit/>
          </a:bodyPr>
          <a:lstStyle/>
          <a:p>
            <a:pPr indent="0" lvl="0" marL="0" marR="0" rtl="0" algn="l">
              <a:lnSpc>
                <a:spcPct val="100000"/>
              </a:lnSpc>
              <a:spcBef>
                <a:spcPts val="0"/>
              </a:spcBef>
              <a:spcAft>
                <a:spcPts val="0"/>
              </a:spcAft>
              <a:buClr>
                <a:srgbClr val="EF8200"/>
              </a:buClr>
              <a:buSzPts val="4800"/>
              <a:buFont typeface="DM Sans"/>
              <a:buNone/>
            </a:pPr>
            <a:r>
              <a:rPr b="0" i="0" lang="en" sz="4800" u="none" cap="none" strike="noStrike">
                <a:solidFill>
                  <a:srgbClr val="EF8200"/>
                </a:solidFill>
                <a:latin typeface="DM Sans"/>
                <a:ea typeface="DM Sans"/>
                <a:cs typeface="DM Sans"/>
                <a:sym typeface="DM Sans"/>
              </a:rPr>
              <a:t>3</a:t>
            </a:r>
            <a:endParaRPr/>
          </a:p>
        </p:txBody>
      </p:sp>
      <p:sp>
        <p:nvSpPr>
          <p:cNvPr id="206" name="Google Shape;206;p18"/>
          <p:cNvSpPr txBox="1"/>
          <p:nvPr>
            <p:ph idx="6" type="body"/>
          </p:nvPr>
        </p:nvSpPr>
        <p:spPr>
          <a:xfrm>
            <a:off x="2025368" y="3065324"/>
            <a:ext cx="15240001" cy="738664"/>
          </a:xfrm>
          <a:prstGeom prst="rect">
            <a:avLst/>
          </a:prstGeom>
          <a:noFill/>
          <a:ln>
            <a:noFill/>
          </a:ln>
        </p:spPr>
        <p:txBody>
          <a:bodyPr anchorCtr="0" anchor="b" bIns="0" lIns="0" spcFirstLastPara="1" rIns="0" wrap="square" tIns="0">
            <a:spAutoFit/>
          </a:bodyPr>
          <a:lstStyle>
            <a:lvl1pPr indent="-228600" lvl="0" marL="457200" marR="0" rtl="0" algn="l">
              <a:lnSpc>
                <a:spcPct val="100000"/>
              </a:lnSpc>
              <a:spcBef>
                <a:spcPts val="0"/>
              </a:spcBef>
              <a:spcAft>
                <a:spcPts val="0"/>
              </a:spcAft>
              <a:buClr>
                <a:srgbClr val="005FAA"/>
              </a:buClr>
              <a:buSzPts val="4800"/>
              <a:buFont typeface="DM Sans"/>
              <a:buNone/>
              <a:defRPr i="0" sz="48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207" name="Google Shape;207;p18"/>
          <p:cNvSpPr txBox="1"/>
          <p:nvPr/>
        </p:nvSpPr>
        <p:spPr>
          <a:xfrm>
            <a:off x="1015862" y="3003888"/>
            <a:ext cx="607177" cy="800101"/>
          </a:xfrm>
          <a:prstGeom prst="rect">
            <a:avLst/>
          </a:prstGeom>
          <a:noFill/>
          <a:ln>
            <a:noFill/>
          </a:ln>
        </p:spPr>
        <p:txBody>
          <a:bodyPr anchorCtr="0" anchor="b" bIns="0" lIns="0" spcFirstLastPara="1" rIns="0" wrap="square" tIns="0">
            <a:spAutoFit/>
          </a:bodyPr>
          <a:lstStyle/>
          <a:p>
            <a:pPr indent="0" lvl="0" marL="0" marR="0" rtl="0" algn="l">
              <a:lnSpc>
                <a:spcPct val="100000"/>
              </a:lnSpc>
              <a:spcBef>
                <a:spcPts val="0"/>
              </a:spcBef>
              <a:spcAft>
                <a:spcPts val="0"/>
              </a:spcAft>
              <a:buClr>
                <a:srgbClr val="EF8200"/>
              </a:buClr>
              <a:buSzPts val="4800"/>
              <a:buFont typeface="DM Sans"/>
              <a:buNone/>
            </a:pPr>
            <a:r>
              <a:rPr b="0" i="0" lang="en" sz="4800" u="none" cap="none" strike="noStrike">
                <a:solidFill>
                  <a:srgbClr val="EF8200"/>
                </a:solidFill>
                <a:latin typeface="DM Sans"/>
                <a:ea typeface="DM Sans"/>
                <a:cs typeface="DM Sans"/>
                <a:sym typeface="DM Sans"/>
              </a:rPr>
              <a:t>1</a:t>
            </a:r>
            <a:endParaRPr/>
          </a:p>
        </p:txBody>
      </p:sp>
      <p:cxnSp>
        <p:nvCxnSpPr>
          <p:cNvPr id="208" name="Google Shape;208;p18"/>
          <p:cNvCxnSpPr/>
          <p:nvPr/>
        </p:nvCxnSpPr>
        <p:spPr>
          <a:xfrm>
            <a:off x="2025368" y="5635413"/>
            <a:ext cx="15131990" cy="1"/>
          </a:xfrm>
          <a:prstGeom prst="straightConnector1">
            <a:avLst/>
          </a:prstGeom>
          <a:noFill/>
          <a:ln cap="flat" cmpd="sng" w="12700">
            <a:solidFill>
              <a:srgbClr val="999999"/>
            </a:solidFill>
            <a:prstDash val="solid"/>
            <a:miter lim="400000"/>
            <a:headEnd len="sm" w="sm" type="none"/>
            <a:tailEnd len="sm" w="sm" type="none"/>
          </a:ln>
        </p:spPr>
      </p:cxnSp>
      <p:cxnSp>
        <p:nvCxnSpPr>
          <p:cNvPr id="209" name="Google Shape;209;p18"/>
          <p:cNvCxnSpPr/>
          <p:nvPr/>
        </p:nvCxnSpPr>
        <p:spPr>
          <a:xfrm>
            <a:off x="2025368" y="8813388"/>
            <a:ext cx="15131990" cy="1"/>
          </a:xfrm>
          <a:prstGeom prst="straightConnector1">
            <a:avLst/>
          </a:prstGeom>
          <a:noFill/>
          <a:ln cap="flat" cmpd="sng" w="12700">
            <a:solidFill>
              <a:srgbClr val="999999"/>
            </a:solidFill>
            <a:prstDash val="solid"/>
            <a:miter lim="400000"/>
            <a:headEnd len="sm" w="sm" type="none"/>
            <a:tailEnd len="sm" w="sm" type="none"/>
          </a:ln>
        </p:spPr>
      </p:cxnSp>
      <p:sp>
        <p:nvSpPr>
          <p:cNvPr id="210" name="Google Shape;210;p18"/>
          <p:cNvSpPr txBox="1"/>
          <p:nvPr>
            <p:ph idx="12" type="sldNum"/>
          </p:nvPr>
        </p:nvSpPr>
        <p:spPr>
          <a:xfrm>
            <a:off x="23212926" y="13031659"/>
            <a:ext cx="683356" cy="369332"/>
          </a:xfrm>
          <a:prstGeom prst="rect">
            <a:avLst/>
          </a:prstGeom>
          <a:noFill/>
          <a:ln>
            <a:noFill/>
          </a:ln>
        </p:spPr>
        <p:txBody>
          <a:bodyPr anchorCtr="0" anchor="ctr" bIns="45700" lIns="91425" spcFirstLastPara="1" rIns="91425" wrap="square" tIns="45700">
            <a:spAutoFit/>
          </a:bodyPr>
          <a:lstStyle>
            <a:lvl1pPr indent="0" lvl="0"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1pPr>
            <a:lvl2pPr indent="0" lvl="1"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2pPr>
            <a:lvl3pPr indent="0" lvl="2"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3pPr>
            <a:lvl4pPr indent="0" lvl="3"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4pPr>
            <a:lvl5pPr indent="0" lvl="4"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5pPr>
            <a:lvl6pPr indent="0" lvl="5"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6pPr>
            <a:lvl7pPr indent="0" lvl="6"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7pPr>
            <a:lvl8pPr indent="0" lvl="7"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8pPr>
            <a:lvl9pPr indent="0" lvl="8"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9pPr>
          </a:lstStyle>
          <a:p>
            <a:pPr indent="0" lvl="0" marL="0" rtl="0" algn="r">
              <a:spcBef>
                <a:spcPts val="0"/>
              </a:spcBef>
              <a:spcAft>
                <a:spcPts val="0"/>
              </a:spcAft>
              <a:buNone/>
            </a:pPr>
            <a:fld id="{00000000-1234-1234-1234-123412341234}" type="slidenum">
              <a:rPr lang="en"/>
              <a:t>‹#›</a:t>
            </a:fld>
            <a:endParaRPr/>
          </a:p>
        </p:txBody>
      </p:sp>
      <p:sp>
        <p:nvSpPr>
          <p:cNvPr id="211" name="Google Shape;211;p18"/>
          <p:cNvSpPr txBox="1"/>
          <p:nvPr>
            <p:ph idx="7" type="body"/>
          </p:nvPr>
        </p:nvSpPr>
        <p:spPr>
          <a:xfrm>
            <a:off x="2025366" y="3901720"/>
            <a:ext cx="15240000" cy="615600"/>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828282"/>
              </a:buClr>
              <a:buSzPts val="4000"/>
              <a:buNone/>
              <a:defRPr i="0" sz="4000" u="none" cap="none" strike="noStrike">
                <a:solidFill>
                  <a:srgbClr val="828282"/>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212" name="Google Shape;212;p18"/>
          <p:cNvSpPr txBox="1"/>
          <p:nvPr>
            <p:ph type="title"/>
          </p:nvPr>
        </p:nvSpPr>
        <p:spPr>
          <a:xfrm>
            <a:off x="2564146" y="790816"/>
            <a:ext cx="21971100" cy="831000"/>
          </a:xfrm>
          <a:prstGeom prst="rect">
            <a:avLst/>
          </a:prstGeom>
          <a:noFill/>
          <a:ln>
            <a:noFill/>
          </a:ln>
        </p:spPr>
        <p:txBody>
          <a:bodyPr anchorCtr="0" anchor="ctr" bIns="0" lIns="0" spcFirstLastPara="1" rIns="0" wrap="square" tIns="0">
            <a:spAutoFit/>
          </a:bodyPr>
          <a:lstStyle>
            <a:lvl1pPr lvl="0" rtl="0" algn="l">
              <a:lnSpc>
                <a:spcPct val="100000"/>
              </a:lnSpc>
              <a:spcBef>
                <a:spcPts val="0"/>
              </a:spcBef>
              <a:spcAft>
                <a:spcPts val="0"/>
              </a:spcAft>
              <a:buClr>
                <a:srgbClr val="005FAA"/>
              </a:buClr>
              <a:buSzPts val="1800"/>
              <a:buNone/>
              <a:defRPr/>
            </a:lvl1pPr>
            <a:lvl2pPr lvl="1" rtl="0" algn="l">
              <a:lnSpc>
                <a:spcPct val="100000"/>
              </a:lnSpc>
              <a:spcBef>
                <a:spcPts val="0"/>
              </a:spcBef>
              <a:spcAft>
                <a:spcPts val="0"/>
              </a:spcAft>
              <a:buClr>
                <a:srgbClr val="005FAA"/>
              </a:buClr>
              <a:buSzPts val="1800"/>
              <a:buNone/>
              <a:defRPr/>
            </a:lvl2pPr>
            <a:lvl3pPr lvl="2" rtl="0" algn="l">
              <a:lnSpc>
                <a:spcPct val="100000"/>
              </a:lnSpc>
              <a:spcBef>
                <a:spcPts val="0"/>
              </a:spcBef>
              <a:spcAft>
                <a:spcPts val="0"/>
              </a:spcAft>
              <a:buClr>
                <a:srgbClr val="005FAA"/>
              </a:buClr>
              <a:buSzPts val="1800"/>
              <a:buNone/>
              <a:defRPr/>
            </a:lvl3pPr>
            <a:lvl4pPr lvl="3" rtl="0" algn="l">
              <a:lnSpc>
                <a:spcPct val="100000"/>
              </a:lnSpc>
              <a:spcBef>
                <a:spcPts val="0"/>
              </a:spcBef>
              <a:spcAft>
                <a:spcPts val="0"/>
              </a:spcAft>
              <a:buClr>
                <a:srgbClr val="005FAA"/>
              </a:buClr>
              <a:buSzPts val="1800"/>
              <a:buNone/>
              <a:defRPr/>
            </a:lvl4pPr>
            <a:lvl5pPr lvl="4" rtl="0" algn="l">
              <a:lnSpc>
                <a:spcPct val="100000"/>
              </a:lnSpc>
              <a:spcBef>
                <a:spcPts val="0"/>
              </a:spcBef>
              <a:spcAft>
                <a:spcPts val="0"/>
              </a:spcAft>
              <a:buClr>
                <a:srgbClr val="005FAA"/>
              </a:buClr>
              <a:buSzPts val="1800"/>
              <a:buNone/>
              <a:defRPr/>
            </a:lvl5pPr>
            <a:lvl6pPr lvl="5" rtl="0" algn="l">
              <a:lnSpc>
                <a:spcPct val="100000"/>
              </a:lnSpc>
              <a:spcBef>
                <a:spcPts val="0"/>
              </a:spcBef>
              <a:spcAft>
                <a:spcPts val="0"/>
              </a:spcAft>
              <a:buClr>
                <a:srgbClr val="005FAA"/>
              </a:buClr>
              <a:buSzPts val="1800"/>
              <a:buNone/>
              <a:defRPr/>
            </a:lvl6pPr>
            <a:lvl7pPr lvl="6" rtl="0" algn="l">
              <a:lnSpc>
                <a:spcPct val="100000"/>
              </a:lnSpc>
              <a:spcBef>
                <a:spcPts val="0"/>
              </a:spcBef>
              <a:spcAft>
                <a:spcPts val="0"/>
              </a:spcAft>
              <a:buClr>
                <a:srgbClr val="005FAA"/>
              </a:buClr>
              <a:buSzPts val="1800"/>
              <a:buNone/>
              <a:defRPr/>
            </a:lvl7pPr>
            <a:lvl8pPr lvl="7" rtl="0" algn="l">
              <a:lnSpc>
                <a:spcPct val="100000"/>
              </a:lnSpc>
              <a:spcBef>
                <a:spcPts val="0"/>
              </a:spcBef>
              <a:spcAft>
                <a:spcPts val="0"/>
              </a:spcAft>
              <a:buClr>
                <a:srgbClr val="005FAA"/>
              </a:buClr>
              <a:buSzPts val="1800"/>
              <a:buNone/>
              <a:defRPr/>
            </a:lvl8pPr>
            <a:lvl9pPr lvl="8" rtl="0" algn="l">
              <a:lnSpc>
                <a:spcPct val="100000"/>
              </a:lnSpc>
              <a:spcBef>
                <a:spcPts val="0"/>
              </a:spcBef>
              <a:spcAft>
                <a:spcPts val="0"/>
              </a:spcAft>
              <a:buClr>
                <a:srgbClr val="005FAA"/>
              </a:buClr>
              <a:buSzPts val="1800"/>
              <a:buNone/>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 Content - 3 Vertical with Bullet">
  <p:cSld name="Content - 3 Vertical with Bullet">
    <p:spTree>
      <p:nvGrpSpPr>
        <p:cNvPr id="213" name="Shape 213"/>
        <p:cNvGrpSpPr/>
        <p:nvPr/>
      </p:nvGrpSpPr>
      <p:grpSpPr>
        <a:xfrm>
          <a:off x="0" y="0"/>
          <a:ext cx="0" cy="0"/>
          <a:chOff x="0" y="0"/>
          <a:chExt cx="0" cy="0"/>
        </a:xfrm>
      </p:grpSpPr>
      <p:pic>
        <p:nvPicPr>
          <p:cNvPr descr="Image" id="214" name="Google Shape;214;p19"/>
          <p:cNvPicPr preferRelativeResize="0"/>
          <p:nvPr/>
        </p:nvPicPr>
        <p:blipFill rotWithShape="1">
          <a:blip r:embed="rId2">
            <a:alphaModFix amt="25000"/>
          </a:blip>
          <a:srcRect b="11" l="0" r="0" t="12"/>
          <a:stretch/>
        </p:blipFill>
        <p:spPr>
          <a:xfrm>
            <a:off x="19856949" y="815931"/>
            <a:ext cx="4902205" cy="12315870"/>
          </a:xfrm>
          <a:prstGeom prst="rect">
            <a:avLst/>
          </a:prstGeom>
          <a:noFill/>
          <a:ln>
            <a:noFill/>
          </a:ln>
        </p:spPr>
      </p:pic>
      <p:grpSp>
        <p:nvGrpSpPr>
          <p:cNvPr id="215" name="Google Shape;215;p19"/>
          <p:cNvGrpSpPr/>
          <p:nvPr/>
        </p:nvGrpSpPr>
        <p:grpSpPr>
          <a:xfrm>
            <a:off x="313398" y="-641338"/>
            <a:ext cx="1926057" cy="2416205"/>
            <a:chOff x="0" y="0"/>
            <a:chExt cx="1926056" cy="2416204"/>
          </a:xfrm>
        </p:grpSpPr>
        <p:sp>
          <p:nvSpPr>
            <p:cNvPr id="216" name="Google Shape;216;p19"/>
            <p:cNvSpPr/>
            <p:nvPr/>
          </p:nvSpPr>
          <p:spPr>
            <a:xfrm>
              <a:off x="0" y="0"/>
              <a:ext cx="1926056" cy="2416204"/>
            </a:xfrm>
            <a:prstGeom prst="roundRect">
              <a:avLst>
                <a:gd fmla="val 18817" name="adj"/>
              </a:avLst>
            </a:prstGeom>
            <a:solidFill>
              <a:srgbClr val="FFFF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a:buNone/>
              </a:pPr>
              <a:r>
                <a:t/>
              </a:r>
              <a:endParaRPr b="1" i="0" sz="2400" u="none" cap="none" strike="noStrike">
                <a:solidFill>
                  <a:srgbClr val="5E5E5E"/>
                </a:solidFill>
                <a:latin typeface="DM Sans"/>
                <a:ea typeface="DM Sans"/>
                <a:cs typeface="DM Sans"/>
                <a:sym typeface="DM Sans"/>
              </a:endParaRPr>
            </a:p>
          </p:txBody>
        </p:sp>
        <p:pic>
          <p:nvPicPr>
            <p:cNvPr descr="Image" id="217" name="Google Shape;217;p19"/>
            <p:cNvPicPr preferRelativeResize="0"/>
            <p:nvPr/>
          </p:nvPicPr>
          <p:blipFill rotWithShape="1">
            <a:blip r:embed="rId3">
              <a:alphaModFix/>
            </a:blip>
            <a:srcRect b="0" l="0" r="0" t="0"/>
            <a:stretch/>
          </p:blipFill>
          <p:spPr>
            <a:xfrm>
              <a:off x="324692" y="1128751"/>
              <a:ext cx="1276671" cy="942421"/>
            </a:xfrm>
            <a:prstGeom prst="rect">
              <a:avLst/>
            </a:prstGeom>
            <a:noFill/>
            <a:ln>
              <a:noFill/>
            </a:ln>
          </p:spPr>
        </p:pic>
      </p:grpSp>
      <p:sp>
        <p:nvSpPr>
          <p:cNvPr id="218" name="Google Shape;218;p19"/>
          <p:cNvSpPr txBox="1"/>
          <p:nvPr>
            <p:ph idx="1" type="body"/>
          </p:nvPr>
        </p:nvSpPr>
        <p:spPr>
          <a:xfrm>
            <a:off x="2563814" y="1755775"/>
            <a:ext cx="21031201" cy="533313"/>
          </a:xfrm>
          <a:prstGeom prst="rect">
            <a:avLst/>
          </a:prstGeom>
          <a:noFill/>
          <a:ln>
            <a:noFill/>
          </a:ln>
        </p:spPr>
        <p:txBody>
          <a:bodyPr anchorCtr="0" anchor="t" bIns="45700" lIns="45700" spcFirstLastPara="1" rIns="45700" wrap="square" tIns="45700">
            <a:noAutofit/>
          </a:bodyPr>
          <a:lstStyle>
            <a:lvl1pPr indent="-228600" lvl="0" marL="4572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1pPr>
            <a:lvl2pPr indent="-228600" lvl="1" marL="9144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2pPr>
            <a:lvl3pPr indent="-228600" lvl="2" marL="13716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3pPr>
            <a:lvl4pPr indent="-228600" lvl="3" marL="18288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4pPr>
            <a:lvl5pPr indent="-228600" lvl="4" marL="22860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219" name="Google Shape;219;p19"/>
          <p:cNvSpPr txBox="1"/>
          <p:nvPr>
            <p:ph idx="2" type="body"/>
          </p:nvPr>
        </p:nvSpPr>
        <p:spPr>
          <a:xfrm>
            <a:off x="2025366" y="7060439"/>
            <a:ext cx="15240001" cy="615553"/>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828282"/>
              </a:buClr>
              <a:buSzPts val="4000"/>
              <a:buFont typeface="Arial"/>
              <a:buNone/>
              <a:defRPr b="0" i="0" sz="4000" u="none" cap="none" strike="noStrike">
                <a:solidFill>
                  <a:srgbClr val="828282"/>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220" name="Google Shape;220;p19"/>
          <p:cNvSpPr txBox="1"/>
          <p:nvPr>
            <p:ph idx="3" type="body"/>
          </p:nvPr>
        </p:nvSpPr>
        <p:spPr>
          <a:xfrm>
            <a:off x="2025368" y="9332748"/>
            <a:ext cx="15240001" cy="738664"/>
          </a:xfrm>
          <a:prstGeom prst="rect">
            <a:avLst/>
          </a:prstGeom>
          <a:noFill/>
          <a:ln>
            <a:noFill/>
          </a:ln>
        </p:spPr>
        <p:txBody>
          <a:bodyPr anchorCtr="0" anchor="b" bIns="0" lIns="0" spcFirstLastPara="1" rIns="0" wrap="square" tIns="0">
            <a:spAutoFit/>
          </a:bodyPr>
          <a:lstStyle>
            <a:lvl1pPr indent="-228600" lvl="0" marL="457200" marR="0" rtl="0" algn="l">
              <a:lnSpc>
                <a:spcPct val="100000"/>
              </a:lnSpc>
              <a:spcBef>
                <a:spcPts val="0"/>
              </a:spcBef>
              <a:spcAft>
                <a:spcPts val="0"/>
              </a:spcAft>
              <a:buClr>
                <a:srgbClr val="005FAA"/>
              </a:buClr>
              <a:buSzPts val="4800"/>
              <a:buFont typeface="DM Sans"/>
              <a:buNone/>
              <a:defRPr i="0" sz="48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cxnSp>
        <p:nvCxnSpPr>
          <p:cNvPr id="221" name="Google Shape;221;p19"/>
          <p:cNvCxnSpPr/>
          <p:nvPr/>
        </p:nvCxnSpPr>
        <p:spPr>
          <a:xfrm>
            <a:off x="2025368" y="5635413"/>
            <a:ext cx="15131990" cy="1"/>
          </a:xfrm>
          <a:prstGeom prst="straightConnector1">
            <a:avLst/>
          </a:prstGeom>
          <a:noFill/>
          <a:ln cap="flat" cmpd="sng" w="12700">
            <a:solidFill>
              <a:srgbClr val="999999"/>
            </a:solidFill>
            <a:prstDash val="solid"/>
            <a:miter lim="400000"/>
            <a:headEnd len="sm" w="sm" type="none"/>
            <a:tailEnd len="sm" w="sm" type="none"/>
          </a:ln>
        </p:spPr>
      </p:cxnSp>
      <p:cxnSp>
        <p:nvCxnSpPr>
          <p:cNvPr id="222" name="Google Shape;222;p19"/>
          <p:cNvCxnSpPr/>
          <p:nvPr/>
        </p:nvCxnSpPr>
        <p:spPr>
          <a:xfrm>
            <a:off x="2025368" y="8813388"/>
            <a:ext cx="15131990" cy="1"/>
          </a:xfrm>
          <a:prstGeom prst="straightConnector1">
            <a:avLst/>
          </a:prstGeom>
          <a:noFill/>
          <a:ln cap="flat" cmpd="sng" w="12700">
            <a:solidFill>
              <a:srgbClr val="999999"/>
            </a:solidFill>
            <a:prstDash val="solid"/>
            <a:miter lim="400000"/>
            <a:headEnd len="sm" w="sm" type="none"/>
            <a:tailEnd len="sm" w="sm" type="none"/>
          </a:ln>
        </p:spPr>
      </p:cxnSp>
      <p:sp>
        <p:nvSpPr>
          <p:cNvPr id="223" name="Google Shape;223;p19"/>
          <p:cNvSpPr/>
          <p:nvPr/>
        </p:nvSpPr>
        <p:spPr>
          <a:xfrm>
            <a:off x="1083888" y="3331529"/>
            <a:ext cx="206253" cy="206253"/>
          </a:xfrm>
          <a:prstGeom prst="ellipse">
            <a:avLst/>
          </a:prstGeom>
          <a:solidFill>
            <a:srgbClr val="EF8200"/>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a:buNone/>
            </a:pPr>
            <a:r>
              <a:t/>
            </a:r>
            <a:endParaRPr b="1" i="0" sz="2400" u="none" cap="none" strike="noStrike">
              <a:solidFill>
                <a:srgbClr val="5E5E5E"/>
              </a:solidFill>
              <a:latin typeface="DM Sans"/>
              <a:ea typeface="DM Sans"/>
              <a:cs typeface="DM Sans"/>
              <a:sym typeface="DM Sans"/>
            </a:endParaRPr>
          </a:p>
        </p:txBody>
      </p:sp>
      <p:sp>
        <p:nvSpPr>
          <p:cNvPr id="224" name="Google Shape;224;p19"/>
          <p:cNvSpPr/>
          <p:nvPr/>
        </p:nvSpPr>
        <p:spPr>
          <a:xfrm>
            <a:off x="1083888" y="6395571"/>
            <a:ext cx="206253" cy="206253"/>
          </a:xfrm>
          <a:prstGeom prst="ellipse">
            <a:avLst/>
          </a:prstGeom>
          <a:solidFill>
            <a:srgbClr val="EF8200"/>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a:buNone/>
            </a:pPr>
            <a:r>
              <a:t/>
            </a:r>
            <a:endParaRPr b="1" i="0" sz="2400" u="none" cap="none" strike="noStrike">
              <a:solidFill>
                <a:srgbClr val="5E5E5E"/>
              </a:solidFill>
              <a:latin typeface="DM Sans"/>
              <a:ea typeface="DM Sans"/>
              <a:cs typeface="DM Sans"/>
              <a:sym typeface="DM Sans"/>
            </a:endParaRPr>
          </a:p>
        </p:txBody>
      </p:sp>
      <p:sp>
        <p:nvSpPr>
          <p:cNvPr id="225" name="Google Shape;225;p19"/>
          <p:cNvSpPr/>
          <p:nvPr/>
        </p:nvSpPr>
        <p:spPr>
          <a:xfrm>
            <a:off x="1083888" y="9603992"/>
            <a:ext cx="206253" cy="206253"/>
          </a:xfrm>
          <a:prstGeom prst="ellipse">
            <a:avLst/>
          </a:prstGeom>
          <a:solidFill>
            <a:srgbClr val="EF8200"/>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a:buNone/>
            </a:pPr>
            <a:r>
              <a:t/>
            </a:r>
            <a:endParaRPr b="1" i="0" sz="2400" u="none" cap="none" strike="noStrike">
              <a:solidFill>
                <a:srgbClr val="5E5E5E"/>
              </a:solidFill>
              <a:latin typeface="DM Sans"/>
              <a:ea typeface="DM Sans"/>
              <a:cs typeface="DM Sans"/>
              <a:sym typeface="DM Sans"/>
            </a:endParaRPr>
          </a:p>
        </p:txBody>
      </p:sp>
      <p:sp>
        <p:nvSpPr>
          <p:cNvPr id="226" name="Google Shape;226;p19"/>
          <p:cNvSpPr txBox="1"/>
          <p:nvPr>
            <p:ph idx="12" type="sldNum"/>
          </p:nvPr>
        </p:nvSpPr>
        <p:spPr>
          <a:xfrm>
            <a:off x="23212926" y="13031659"/>
            <a:ext cx="683356" cy="369332"/>
          </a:xfrm>
          <a:prstGeom prst="rect">
            <a:avLst/>
          </a:prstGeom>
          <a:noFill/>
          <a:ln>
            <a:noFill/>
          </a:ln>
        </p:spPr>
        <p:txBody>
          <a:bodyPr anchorCtr="0" anchor="ctr" bIns="45700" lIns="91425" spcFirstLastPara="1" rIns="91425" wrap="square" tIns="45700">
            <a:spAutoFit/>
          </a:bodyPr>
          <a:lstStyle>
            <a:lvl1pPr indent="0" lvl="0"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1pPr>
            <a:lvl2pPr indent="0" lvl="1"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2pPr>
            <a:lvl3pPr indent="0" lvl="2"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3pPr>
            <a:lvl4pPr indent="0" lvl="3"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4pPr>
            <a:lvl5pPr indent="0" lvl="4"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5pPr>
            <a:lvl6pPr indent="0" lvl="5"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6pPr>
            <a:lvl7pPr indent="0" lvl="6"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7pPr>
            <a:lvl8pPr indent="0" lvl="7"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8pPr>
            <a:lvl9pPr indent="0" lvl="8"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9pPr>
          </a:lstStyle>
          <a:p>
            <a:pPr indent="0" lvl="0" marL="0" rtl="0" algn="r">
              <a:spcBef>
                <a:spcPts val="0"/>
              </a:spcBef>
              <a:spcAft>
                <a:spcPts val="0"/>
              </a:spcAft>
              <a:buNone/>
            </a:pPr>
            <a:fld id="{00000000-1234-1234-1234-123412341234}" type="slidenum">
              <a:rPr lang="en"/>
              <a:t>‹#›</a:t>
            </a:fld>
            <a:endParaRPr/>
          </a:p>
        </p:txBody>
      </p:sp>
      <p:sp>
        <p:nvSpPr>
          <p:cNvPr id="227" name="Google Shape;227;p19"/>
          <p:cNvSpPr txBox="1"/>
          <p:nvPr>
            <p:ph idx="4" type="body"/>
          </p:nvPr>
        </p:nvSpPr>
        <p:spPr>
          <a:xfrm>
            <a:off x="2025368" y="3065324"/>
            <a:ext cx="15240000" cy="738600"/>
          </a:xfrm>
          <a:prstGeom prst="rect">
            <a:avLst/>
          </a:prstGeom>
          <a:noFill/>
          <a:ln>
            <a:noFill/>
          </a:ln>
        </p:spPr>
        <p:txBody>
          <a:bodyPr anchorCtr="0" anchor="b" bIns="0" lIns="0" spcFirstLastPara="1" rIns="0" wrap="square" tIns="0">
            <a:spAutoFit/>
          </a:bodyPr>
          <a:lstStyle>
            <a:lvl1pPr indent="-228600" lvl="0" marL="457200" marR="0" rtl="0" algn="l">
              <a:lnSpc>
                <a:spcPct val="100000"/>
              </a:lnSpc>
              <a:spcBef>
                <a:spcPts val="0"/>
              </a:spcBef>
              <a:spcAft>
                <a:spcPts val="0"/>
              </a:spcAft>
              <a:buClr>
                <a:srgbClr val="005FAA"/>
              </a:buClr>
              <a:buSzPts val="4800"/>
              <a:buFont typeface="DM Sans"/>
              <a:buNone/>
              <a:defRPr i="0" sz="48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228" name="Google Shape;228;p19"/>
          <p:cNvSpPr txBox="1"/>
          <p:nvPr>
            <p:ph type="title"/>
          </p:nvPr>
        </p:nvSpPr>
        <p:spPr>
          <a:xfrm>
            <a:off x="2564146" y="790816"/>
            <a:ext cx="21971100" cy="831000"/>
          </a:xfrm>
          <a:prstGeom prst="rect">
            <a:avLst/>
          </a:prstGeom>
          <a:noFill/>
          <a:ln>
            <a:noFill/>
          </a:ln>
        </p:spPr>
        <p:txBody>
          <a:bodyPr anchorCtr="0" anchor="ctr" bIns="0" lIns="0" spcFirstLastPara="1" rIns="0" wrap="square" tIns="0">
            <a:spAutoFit/>
          </a:bodyPr>
          <a:lstStyle>
            <a:lvl1pPr lvl="0" rtl="0" algn="l">
              <a:lnSpc>
                <a:spcPct val="100000"/>
              </a:lnSpc>
              <a:spcBef>
                <a:spcPts val="0"/>
              </a:spcBef>
              <a:spcAft>
                <a:spcPts val="0"/>
              </a:spcAft>
              <a:buClr>
                <a:srgbClr val="005FAA"/>
              </a:buClr>
              <a:buSzPts val="1800"/>
              <a:buNone/>
              <a:defRPr/>
            </a:lvl1pPr>
            <a:lvl2pPr lvl="1" rtl="0" algn="l">
              <a:lnSpc>
                <a:spcPct val="100000"/>
              </a:lnSpc>
              <a:spcBef>
                <a:spcPts val="0"/>
              </a:spcBef>
              <a:spcAft>
                <a:spcPts val="0"/>
              </a:spcAft>
              <a:buClr>
                <a:srgbClr val="005FAA"/>
              </a:buClr>
              <a:buSzPts val="1800"/>
              <a:buNone/>
              <a:defRPr/>
            </a:lvl2pPr>
            <a:lvl3pPr lvl="2" rtl="0" algn="l">
              <a:lnSpc>
                <a:spcPct val="100000"/>
              </a:lnSpc>
              <a:spcBef>
                <a:spcPts val="0"/>
              </a:spcBef>
              <a:spcAft>
                <a:spcPts val="0"/>
              </a:spcAft>
              <a:buClr>
                <a:srgbClr val="005FAA"/>
              </a:buClr>
              <a:buSzPts val="1800"/>
              <a:buNone/>
              <a:defRPr/>
            </a:lvl3pPr>
            <a:lvl4pPr lvl="3" rtl="0" algn="l">
              <a:lnSpc>
                <a:spcPct val="100000"/>
              </a:lnSpc>
              <a:spcBef>
                <a:spcPts val="0"/>
              </a:spcBef>
              <a:spcAft>
                <a:spcPts val="0"/>
              </a:spcAft>
              <a:buClr>
                <a:srgbClr val="005FAA"/>
              </a:buClr>
              <a:buSzPts val="1800"/>
              <a:buNone/>
              <a:defRPr/>
            </a:lvl4pPr>
            <a:lvl5pPr lvl="4" rtl="0" algn="l">
              <a:lnSpc>
                <a:spcPct val="100000"/>
              </a:lnSpc>
              <a:spcBef>
                <a:spcPts val="0"/>
              </a:spcBef>
              <a:spcAft>
                <a:spcPts val="0"/>
              </a:spcAft>
              <a:buClr>
                <a:srgbClr val="005FAA"/>
              </a:buClr>
              <a:buSzPts val="1800"/>
              <a:buNone/>
              <a:defRPr/>
            </a:lvl5pPr>
            <a:lvl6pPr lvl="5" rtl="0" algn="l">
              <a:lnSpc>
                <a:spcPct val="100000"/>
              </a:lnSpc>
              <a:spcBef>
                <a:spcPts val="0"/>
              </a:spcBef>
              <a:spcAft>
                <a:spcPts val="0"/>
              </a:spcAft>
              <a:buClr>
                <a:srgbClr val="005FAA"/>
              </a:buClr>
              <a:buSzPts val="1800"/>
              <a:buNone/>
              <a:defRPr/>
            </a:lvl6pPr>
            <a:lvl7pPr lvl="6" rtl="0" algn="l">
              <a:lnSpc>
                <a:spcPct val="100000"/>
              </a:lnSpc>
              <a:spcBef>
                <a:spcPts val="0"/>
              </a:spcBef>
              <a:spcAft>
                <a:spcPts val="0"/>
              </a:spcAft>
              <a:buClr>
                <a:srgbClr val="005FAA"/>
              </a:buClr>
              <a:buSzPts val="1800"/>
              <a:buNone/>
              <a:defRPr/>
            </a:lvl7pPr>
            <a:lvl8pPr lvl="7" rtl="0" algn="l">
              <a:lnSpc>
                <a:spcPct val="100000"/>
              </a:lnSpc>
              <a:spcBef>
                <a:spcPts val="0"/>
              </a:spcBef>
              <a:spcAft>
                <a:spcPts val="0"/>
              </a:spcAft>
              <a:buClr>
                <a:srgbClr val="005FAA"/>
              </a:buClr>
              <a:buSzPts val="1800"/>
              <a:buNone/>
              <a:defRPr/>
            </a:lvl8pPr>
            <a:lvl9pPr lvl="8" rtl="0" algn="l">
              <a:lnSpc>
                <a:spcPct val="100000"/>
              </a:lnSpc>
              <a:spcBef>
                <a:spcPts val="0"/>
              </a:spcBef>
              <a:spcAft>
                <a:spcPts val="0"/>
              </a:spcAft>
              <a:buClr>
                <a:srgbClr val="005FAA"/>
              </a:buClr>
              <a:buSzPts val="1800"/>
              <a:buNone/>
              <a:defRPr/>
            </a:lvl9pPr>
          </a:lstStyle>
          <a:p/>
        </p:txBody>
      </p:sp>
      <p:sp>
        <p:nvSpPr>
          <p:cNvPr id="229" name="Google Shape;229;p19"/>
          <p:cNvSpPr txBox="1"/>
          <p:nvPr>
            <p:ph idx="5" type="body"/>
          </p:nvPr>
        </p:nvSpPr>
        <p:spPr>
          <a:xfrm>
            <a:off x="2025367" y="10283444"/>
            <a:ext cx="15240000" cy="615600"/>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828282"/>
              </a:buClr>
              <a:buSzPts val="4000"/>
              <a:buFont typeface="Arial"/>
              <a:buNone/>
              <a:defRPr b="0" i="0" sz="4000" u="none" cap="none" strike="noStrike">
                <a:solidFill>
                  <a:srgbClr val="828282"/>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230" name="Google Shape;230;p19"/>
          <p:cNvSpPr txBox="1"/>
          <p:nvPr>
            <p:ph idx="6" type="body"/>
          </p:nvPr>
        </p:nvSpPr>
        <p:spPr>
          <a:xfrm>
            <a:off x="2025366" y="3901720"/>
            <a:ext cx="15240000" cy="615600"/>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828282"/>
              </a:buClr>
              <a:buSzPts val="4000"/>
              <a:buNone/>
              <a:defRPr i="0" sz="4000" u="none" cap="none" strike="noStrike">
                <a:solidFill>
                  <a:srgbClr val="828282"/>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231" name="Google Shape;231;p19"/>
          <p:cNvSpPr txBox="1"/>
          <p:nvPr>
            <p:ph idx="7" type="body"/>
          </p:nvPr>
        </p:nvSpPr>
        <p:spPr>
          <a:xfrm>
            <a:off x="2025367" y="6109742"/>
            <a:ext cx="15240000" cy="738600"/>
          </a:xfrm>
          <a:prstGeom prst="rect">
            <a:avLst/>
          </a:prstGeom>
          <a:noFill/>
          <a:ln>
            <a:noFill/>
          </a:ln>
        </p:spPr>
        <p:txBody>
          <a:bodyPr anchorCtr="0" anchor="b" bIns="0" lIns="0" spcFirstLastPara="1" rIns="0" wrap="square" tIns="0">
            <a:spAutoFit/>
          </a:bodyPr>
          <a:lstStyle>
            <a:lvl1pPr indent="-228600" lvl="0" marL="457200" marR="0" rtl="0" algn="l">
              <a:lnSpc>
                <a:spcPct val="100000"/>
              </a:lnSpc>
              <a:spcBef>
                <a:spcPts val="0"/>
              </a:spcBef>
              <a:spcAft>
                <a:spcPts val="0"/>
              </a:spcAft>
              <a:buClr>
                <a:srgbClr val="005FAA"/>
              </a:buClr>
              <a:buSzPts val="4800"/>
              <a:buFont typeface="DM Sans"/>
              <a:buNone/>
              <a:defRPr i="0" sz="48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4. Content - 3 Horizontal with Number Bullet">
  <p:cSld name="Content - 3 Horizontal with Number Bullet">
    <p:spTree>
      <p:nvGrpSpPr>
        <p:cNvPr id="232" name="Shape 232"/>
        <p:cNvGrpSpPr/>
        <p:nvPr/>
      </p:nvGrpSpPr>
      <p:grpSpPr>
        <a:xfrm>
          <a:off x="0" y="0"/>
          <a:ext cx="0" cy="0"/>
          <a:chOff x="0" y="0"/>
          <a:chExt cx="0" cy="0"/>
        </a:xfrm>
      </p:grpSpPr>
      <p:pic>
        <p:nvPicPr>
          <p:cNvPr descr="Image" id="233" name="Google Shape;233;p20"/>
          <p:cNvPicPr preferRelativeResize="0"/>
          <p:nvPr/>
        </p:nvPicPr>
        <p:blipFill rotWithShape="1">
          <a:blip r:embed="rId2">
            <a:alphaModFix amt="25000"/>
          </a:blip>
          <a:srcRect b="11" l="0" r="0" t="12"/>
          <a:stretch/>
        </p:blipFill>
        <p:spPr>
          <a:xfrm>
            <a:off x="19856949" y="815931"/>
            <a:ext cx="4902205" cy="12315870"/>
          </a:xfrm>
          <a:prstGeom prst="rect">
            <a:avLst/>
          </a:prstGeom>
          <a:noFill/>
          <a:ln>
            <a:noFill/>
          </a:ln>
        </p:spPr>
      </p:pic>
      <p:grpSp>
        <p:nvGrpSpPr>
          <p:cNvPr id="234" name="Google Shape;234;p20"/>
          <p:cNvGrpSpPr/>
          <p:nvPr/>
        </p:nvGrpSpPr>
        <p:grpSpPr>
          <a:xfrm>
            <a:off x="313398" y="-641338"/>
            <a:ext cx="1926057" cy="2416205"/>
            <a:chOff x="0" y="0"/>
            <a:chExt cx="1926056" cy="2416204"/>
          </a:xfrm>
        </p:grpSpPr>
        <p:sp>
          <p:nvSpPr>
            <p:cNvPr id="235" name="Google Shape;235;p20"/>
            <p:cNvSpPr/>
            <p:nvPr/>
          </p:nvSpPr>
          <p:spPr>
            <a:xfrm>
              <a:off x="0" y="0"/>
              <a:ext cx="1926056" cy="2416204"/>
            </a:xfrm>
            <a:prstGeom prst="roundRect">
              <a:avLst>
                <a:gd fmla="val 18817" name="adj"/>
              </a:avLst>
            </a:prstGeom>
            <a:solidFill>
              <a:srgbClr val="FFFF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a:buNone/>
              </a:pPr>
              <a:r>
                <a:t/>
              </a:r>
              <a:endParaRPr b="1" i="0" sz="2400" u="none" cap="none" strike="noStrike">
                <a:solidFill>
                  <a:srgbClr val="5E5E5E"/>
                </a:solidFill>
                <a:latin typeface="DM Sans"/>
                <a:ea typeface="DM Sans"/>
                <a:cs typeface="DM Sans"/>
                <a:sym typeface="DM Sans"/>
              </a:endParaRPr>
            </a:p>
          </p:txBody>
        </p:sp>
        <p:pic>
          <p:nvPicPr>
            <p:cNvPr descr="Image" id="236" name="Google Shape;236;p20"/>
            <p:cNvPicPr preferRelativeResize="0"/>
            <p:nvPr/>
          </p:nvPicPr>
          <p:blipFill rotWithShape="1">
            <a:blip r:embed="rId3">
              <a:alphaModFix/>
            </a:blip>
            <a:srcRect b="0" l="0" r="0" t="0"/>
            <a:stretch/>
          </p:blipFill>
          <p:spPr>
            <a:xfrm>
              <a:off x="324692" y="1128751"/>
              <a:ext cx="1276671" cy="942421"/>
            </a:xfrm>
            <a:prstGeom prst="rect">
              <a:avLst/>
            </a:prstGeom>
            <a:noFill/>
            <a:ln>
              <a:noFill/>
            </a:ln>
          </p:spPr>
        </p:pic>
      </p:grpSp>
      <p:sp>
        <p:nvSpPr>
          <p:cNvPr id="237" name="Google Shape;237;p20"/>
          <p:cNvSpPr txBox="1"/>
          <p:nvPr/>
        </p:nvSpPr>
        <p:spPr>
          <a:xfrm>
            <a:off x="20867075" y="13045341"/>
            <a:ext cx="2516597" cy="330201"/>
          </a:xfrm>
          <a:prstGeom prst="rect">
            <a:avLst/>
          </a:prstGeom>
          <a:noFill/>
          <a:ln>
            <a:noFill/>
          </a:ln>
        </p:spPr>
        <p:txBody>
          <a:bodyPr anchorCtr="0" anchor="b" bIns="0" lIns="0" spcFirstLastPara="1" rIns="0" wrap="square" tIns="0">
            <a:spAutoFit/>
          </a:bodyPr>
          <a:lstStyle/>
          <a:p>
            <a:pPr indent="0" lvl="0" marL="0" marR="0" rtl="0" algn="r">
              <a:lnSpc>
                <a:spcPct val="100000"/>
              </a:lnSpc>
              <a:spcBef>
                <a:spcPts val="0"/>
              </a:spcBef>
              <a:spcAft>
                <a:spcPts val="0"/>
              </a:spcAft>
              <a:buClr>
                <a:srgbClr val="EF8200"/>
              </a:buClr>
              <a:buSzPts val="2000"/>
              <a:buFont typeface="DM Sans"/>
              <a:buNone/>
            </a:pPr>
            <a:r>
              <a:rPr b="0" i="0" lang="en" sz="2000" u="none" cap="none" strike="noStrike">
                <a:solidFill>
                  <a:srgbClr val="EF8200"/>
                </a:solidFill>
                <a:latin typeface="DM Sans"/>
                <a:ea typeface="DM Sans"/>
                <a:cs typeface="DM Sans"/>
                <a:sym typeface="DM Sans"/>
              </a:rPr>
              <a:t>www.egi.eu  |</a:t>
            </a:r>
            <a:endParaRPr/>
          </a:p>
        </p:txBody>
      </p:sp>
      <p:sp>
        <p:nvSpPr>
          <p:cNvPr id="238" name="Google Shape;238;p20"/>
          <p:cNvSpPr txBox="1"/>
          <p:nvPr>
            <p:ph idx="1" type="body"/>
          </p:nvPr>
        </p:nvSpPr>
        <p:spPr>
          <a:xfrm>
            <a:off x="2563814" y="1755775"/>
            <a:ext cx="21031201" cy="533313"/>
          </a:xfrm>
          <a:prstGeom prst="rect">
            <a:avLst/>
          </a:prstGeom>
          <a:noFill/>
          <a:ln>
            <a:noFill/>
          </a:ln>
        </p:spPr>
        <p:txBody>
          <a:bodyPr anchorCtr="0" anchor="t" bIns="45700" lIns="45700" spcFirstLastPara="1" rIns="45700" wrap="square" tIns="45700">
            <a:noAutofit/>
          </a:bodyPr>
          <a:lstStyle>
            <a:lvl1pPr indent="-228600" lvl="0" marL="4572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1pPr>
            <a:lvl2pPr indent="-228600" lvl="1" marL="9144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2pPr>
            <a:lvl3pPr indent="-228600" lvl="2" marL="13716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3pPr>
            <a:lvl4pPr indent="-228600" lvl="3" marL="18288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4pPr>
            <a:lvl5pPr indent="-228600" lvl="4" marL="22860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239" name="Google Shape;239;p20"/>
          <p:cNvSpPr txBox="1"/>
          <p:nvPr>
            <p:ph idx="2" type="body"/>
          </p:nvPr>
        </p:nvSpPr>
        <p:spPr>
          <a:xfrm>
            <a:off x="1831774" y="4433997"/>
            <a:ext cx="5588001" cy="738664"/>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005FAA"/>
              </a:buClr>
              <a:buSzPts val="4800"/>
              <a:buFont typeface="DM Sans"/>
              <a:buNone/>
              <a:defRPr i="0" sz="48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240" name="Google Shape;240;p20"/>
          <p:cNvSpPr txBox="1"/>
          <p:nvPr>
            <p:ph idx="3" type="body"/>
          </p:nvPr>
        </p:nvSpPr>
        <p:spPr>
          <a:xfrm>
            <a:off x="1831773" y="6213423"/>
            <a:ext cx="5588001" cy="1846659"/>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828282"/>
              </a:buClr>
              <a:buSzPts val="4000"/>
              <a:buFont typeface="DM Sans"/>
              <a:buNone/>
              <a:defRPr b="0" i="0" sz="4000" u="none" cap="none" strike="noStrike">
                <a:solidFill>
                  <a:srgbClr val="828282"/>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241" name="Google Shape;241;p20"/>
          <p:cNvSpPr txBox="1"/>
          <p:nvPr>
            <p:ph idx="4" type="body"/>
          </p:nvPr>
        </p:nvSpPr>
        <p:spPr>
          <a:xfrm>
            <a:off x="9055918" y="4433997"/>
            <a:ext cx="5588001" cy="738664"/>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005FAA"/>
              </a:buClr>
              <a:buSzPts val="4800"/>
              <a:buFont typeface="DM Sans"/>
              <a:buNone/>
              <a:defRPr i="0" sz="48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242" name="Google Shape;242;p20"/>
          <p:cNvSpPr txBox="1"/>
          <p:nvPr>
            <p:ph idx="5" type="body"/>
          </p:nvPr>
        </p:nvSpPr>
        <p:spPr>
          <a:xfrm>
            <a:off x="9055918" y="6213423"/>
            <a:ext cx="5588001" cy="1846659"/>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828282"/>
              </a:buClr>
              <a:buSzPts val="4000"/>
              <a:buFont typeface="DM Sans"/>
              <a:buNone/>
              <a:defRPr b="0" i="0" sz="4000" u="none" cap="none" strike="noStrike">
                <a:solidFill>
                  <a:srgbClr val="828282"/>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243" name="Google Shape;243;p20"/>
          <p:cNvSpPr txBox="1"/>
          <p:nvPr>
            <p:ph idx="6" type="body"/>
          </p:nvPr>
        </p:nvSpPr>
        <p:spPr>
          <a:xfrm>
            <a:off x="16786860" y="4433997"/>
            <a:ext cx="5588001" cy="738664"/>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005FAA"/>
              </a:buClr>
              <a:buSzPts val="4800"/>
              <a:buFont typeface="DM Sans"/>
              <a:buNone/>
              <a:defRPr i="0" sz="48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244" name="Google Shape;244;p20"/>
          <p:cNvSpPr txBox="1"/>
          <p:nvPr>
            <p:ph idx="7" type="body"/>
          </p:nvPr>
        </p:nvSpPr>
        <p:spPr>
          <a:xfrm>
            <a:off x="16811059" y="6213423"/>
            <a:ext cx="5588001" cy="1846659"/>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828282"/>
              </a:buClr>
              <a:buSzPts val="4000"/>
              <a:buFont typeface="DM Sans"/>
              <a:buNone/>
              <a:defRPr b="0" i="0" sz="4000" u="none" cap="none" strike="noStrike">
                <a:solidFill>
                  <a:srgbClr val="828282"/>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245" name="Google Shape;245;p20"/>
          <p:cNvSpPr txBox="1"/>
          <p:nvPr/>
        </p:nvSpPr>
        <p:spPr>
          <a:xfrm>
            <a:off x="1015862" y="4371177"/>
            <a:ext cx="607177" cy="800101"/>
          </a:xfrm>
          <a:prstGeom prst="rect">
            <a:avLst/>
          </a:prstGeom>
          <a:noFill/>
          <a:ln>
            <a:noFill/>
          </a:ln>
        </p:spPr>
        <p:txBody>
          <a:bodyPr anchorCtr="0" anchor="b" bIns="0" lIns="0" spcFirstLastPara="1" rIns="0" wrap="square" tIns="0">
            <a:spAutoFit/>
          </a:bodyPr>
          <a:lstStyle/>
          <a:p>
            <a:pPr indent="0" lvl="0" marL="0" marR="0" rtl="0" algn="l">
              <a:lnSpc>
                <a:spcPct val="100000"/>
              </a:lnSpc>
              <a:spcBef>
                <a:spcPts val="0"/>
              </a:spcBef>
              <a:spcAft>
                <a:spcPts val="0"/>
              </a:spcAft>
              <a:buClr>
                <a:srgbClr val="EF8200"/>
              </a:buClr>
              <a:buSzPts val="4800"/>
              <a:buFont typeface="DM Sans"/>
              <a:buNone/>
            </a:pPr>
            <a:r>
              <a:rPr b="0" i="0" lang="en" sz="4800" u="none" cap="none" strike="noStrike">
                <a:solidFill>
                  <a:srgbClr val="EF8200"/>
                </a:solidFill>
                <a:latin typeface="DM Sans"/>
                <a:ea typeface="DM Sans"/>
                <a:cs typeface="DM Sans"/>
                <a:sym typeface="DM Sans"/>
              </a:rPr>
              <a:t>1</a:t>
            </a:r>
            <a:endParaRPr/>
          </a:p>
        </p:txBody>
      </p:sp>
      <p:sp>
        <p:nvSpPr>
          <p:cNvPr id="246" name="Google Shape;246;p20"/>
          <p:cNvSpPr txBox="1"/>
          <p:nvPr/>
        </p:nvSpPr>
        <p:spPr>
          <a:xfrm>
            <a:off x="8079200" y="4371177"/>
            <a:ext cx="607178" cy="800101"/>
          </a:xfrm>
          <a:prstGeom prst="rect">
            <a:avLst/>
          </a:prstGeom>
          <a:noFill/>
          <a:ln>
            <a:noFill/>
          </a:ln>
        </p:spPr>
        <p:txBody>
          <a:bodyPr anchorCtr="0" anchor="b" bIns="0" lIns="0" spcFirstLastPara="1" rIns="0" wrap="square" tIns="0">
            <a:spAutoFit/>
          </a:bodyPr>
          <a:lstStyle/>
          <a:p>
            <a:pPr indent="0" lvl="0" marL="0" marR="0" rtl="0" algn="l">
              <a:lnSpc>
                <a:spcPct val="100000"/>
              </a:lnSpc>
              <a:spcBef>
                <a:spcPts val="0"/>
              </a:spcBef>
              <a:spcAft>
                <a:spcPts val="0"/>
              </a:spcAft>
              <a:buClr>
                <a:srgbClr val="EF8200"/>
              </a:buClr>
              <a:buSzPts val="4800"/>
              <a:buFont typeface="DM Sans"/>
              <a:buNone/>
            </a:pPr>
            <a:r>
              <a:rPr b="0" i="0" lang="en" sz="4800" u="none" cap="none" strike="noStrike">
                <a:solidFill>
                  <a:srgbClr val="EF8200"/>
                </a:solidFill>
                <a:latin typeface="DM Sans"/>
                <a:ea typeface="DM Sans"/>
                <a:cs typeface="DM Sans"/>
                <a:sym typeface="DM Sans"/>
              </a:rPr>
              <a:t>2</a:t>
            </a:r>
            <a:endParaRPr/>
          </a:p>
        </p:txBody>
      </p:sp>
      <p:sp>
        <p:nvSpPr>
          <p:cNvPr id="247" name="Google Shape;247;p20"/>
          <p:cNvSpPr txBox="1"/>
          <p:nvPr/>
        </p:nvSpPr>
        <p:spPr>
          <a:xfrm>
            <a:off x="15767772" y="4371177"/>
            <a:ext cx="607178" cy="800101"/>
          </a:xfrm>
          <a:prstGeom prst="rect">
            <a:avLst/>
          </a:prstGeom>
          <a:noFill/>
          <a:ln>
            <a:noFill/>
          </a:ln>
        </p:spPr>
        <p:txBody>
          <a:bodyPr anchorCtr="0" anchor="b" bIns="0" lIns="0" spcFirstLastPara="1" rIns="0" wrap="square" tIns="0">
            <a:spAutoFit/>
          </a:bodyPr>
          <a:lstStyle/>
          <a:p>
            <a:pPr indent="0" lvl="0" marL="0" marR="0" rtl="0" algn="l">
              <a:lnSpc>
                <a:spcPct val="100000"/>
              </a:lnSpc>
              <a:spcBef>
                <a:spcPts val="0"/>
              </a:spcBef>
              <a:spcAft>
                <a:spcPts val="0"/>
              </a:spcAft>
              <a:buClr>
                <a:srgbClr val="EF8200"/>
              </a:buClr>
              <a:buSzPts val="4800"/>
              <a:buFont typeface="DM Sans"/>
              <a:buNone/>
            </a:pPr>
            <a:r>
              <a:rPr b="0" i="0" lang="en" sz="4800" u="none" cap="none" strike="noStrike">
                <a:solidFill>
                  <a:srgbClr val="EF8200"/>
                </a:solidFill>
                <a:latin typeface="DM Sans"/>
                <a:ea typeface="DM Sans"/>
                <a:cs typeface="DM Sans"/>
                <a:sym typeface="DM Sans"/>
              </a:rPr>
              <a:t>3</a:t>
            </a:r>
            <a:endParaRPr/>
          </a:p>
        </p:txBody>
      </p:sp>
      <p:sp>
        <p:nvSpPr>
          <p:cNvPr id="248" name="Google Shape;248;p20"/>
          <p:cNvSpPr txBox="1"/>
          <p:nvPr>
            <p:ph idx="8" type="body"/>
          </p:nvPr>
        </p:nvSpPr>
        <p:spPr>
          <a:xfrm>
            <a:off x="1831775" y="8333727"/>
            <a:ext cx="5588000" cy="1649412"/>
          </a:xfrm>
          <a:prstGeom prst="rect">
            <a:avLst/>
          </a:prstGeom>
          <a:noFill/>
          <a:ln>
            <a:noFill/>
          </a:ln>
        </p:spPr>
        <p:txBody>
          <a:bodyPr anchorCtr="0" anchor="t" bIns="45700" lIns="91425" spcFirstLastPara="1" rIns="91425" wrap="square" tIns="45700">
            <a:noAutofit/>
          </a:bodyPr>
          <a:lstStyle>
            <a:lvl1pPr indent="-457200" lvl="0" marL="457200" marR="0" rtl="0" algn="l">
              <a:lnSpc>
                <a:spcPct val="100000"/>
              </a:lnSpc>
              <a:spcBef>
                <a:spcPts val="0"/>
              </a:spcBef>
              <a:spcAft>
                <a:spcPts val="0"/>
              </a:spcAft>
              <a:buClr>
                <a:srgbClr val="828282"/>
              </a:buClr>
              <a:buSzPts val="3600"/>
              <a:buFont typeface="Arial"/>
              <a:buChar char="•"/>
              <a:defRPr b="0" i="0" sz="3600" u="none" cap="none" strike="noStrike">
                <a:solidFill>
                  <a:srgbClr val="828282"/>
                </a:solidFill>
                <a:latin typeface="DM Sans"/>
                <a:ea typeface="DM Sans"/>
                <a:cs typeface="DM Sans"/>
                <a:sym typeface="DM Sans"/>
              </a:defRPr>
            </a:lvl1pPr>
            <a:lvl2pPr indent="-509778" lvl="1" marL="914400" marR="0" rtl="0" algn="l">
              <a:lnSpc>
                <a:spcPct val="100000"/>
              </a:lnSpc>
              <a:spcBef>
                <a:spcPts val="0"/>
              </a:spcBef>
              <a:spcAft>
                <a:spcPts val="0"/>
              </a:spcAft>
              <a:buClr>
                <a:srgbClr val="828282"/>
              </a:buClr>
              <a:buSzPts val="4428"/>
              <a:buFont typeface="DM Sans"/>
              <a:buChar char="•"/>
              <a:defRPr b="0" i="0" sz="3600" u="none" cap="none" strike="noStrike">
                <a:solidFill>
                  <a:srgbClr val="828282"/>
                </a:solidFill>
                <a:latin typeface="DM Sans"/>
                <a:ea typeface="DM Sans"/>
                <a:cs typeface="DM Sans"/>
                <a:sym typeface="DM Sans"/>
              </a:defRPr>
            </a:lvl2pPr>
            <a:lvl3pPr indent="-509778" lvl="2" marL="1371600" marR="0" rtl="0" algn="l">
              <a:lnSpc>
                <a:spcPct val="100000"/>
              </a:lnSpc>
              <a:spcBef>
                <a:spcPts val="0"/>
              </a:spcBef>
              <a:spcAft>
                <a:spcPts val="0"/>
              </a:spcAft>
              <a:buClr>
                <a:srgbClr val="828282"/>
              </a:buClr>
              <a:buSzPts val="4428"/>
              <a:buFont typeface="DM Sans"/>
              <a:buChar char="•"/>
              <a:defRPr b="0" i="0" sz="3600" u="none" cap="none" strike="noStrike">
                <a:solidFill>
                  <a:srgbClr val="828282"/>
                </a:solidFill>
                <a:latin typeface="DM Sans"/>
                <a:ea typeface="DM Sans"/>
                <a:cs typeface="DM Sans"/>
                <a:sym typeface="DM Sans"/>
              </a:defRPr>
            </a:lvl3pPr>
            <a:lvl4pPr indent="-509778" lvl="3" marL="1828800" marR="0" rtl="0" algn="l">
              <a:lnSpc>
                <a:spcPct val="100000"/>
              </a:lnSpc>
              <a:spcBef>
                <a:spcPts val="0"/>
              </a:spcBef>
              <a:spcAft>
                <a:spcPts val="0"/>
              </a:spcAft>
              <a:buClr>
                <a:srgbClr val="828282"/>
              </a:buClr>
              <a:buSzPts val="4428"/>
              <a:buFont typeface="DM Sans"/>
              <a:buChar char="•"/>
              <a:defRPr b="0" i="0" sz="3600" u="none" cap="none" strike="noStrike">
                <a:solidFill>
                  <a:srgbClr val="828282"/>
                </a:solidFill>
                <a:latin typeface="DM Sans"/>
                <a:ea typeface="DM Sans"/>
                <a:cs typeface="DM Sans"/>
                <a:sym typeface="DM Sans"/>
              </a:defRPr>
            </a:lvl4pPr>
            <a:lvl5pPr indent="-509778" lvl="4" marL="2286000" marR="0" rtl="0" algn="l">
              <a:lnSpc>
                <a:spcPct val="100000"/>
              </a:lnSpc>
              <a:spcBef>
                <a:spcPts val="0"/>
              </a:spcBef>
              <a:spcAft>
                <a:spcPts val="0"/>
              </a:spcAft>
              <a:buClr>
                <a:srgbClr val="828282"/>
              </a:buClr>
              <a:buSzPts val="4428"/>
              <a:buFont typeface="DM Sans"/>
              <a:buChar char="•"/>
              <a:defRPr b="0" i="0" sz="3600" u="none" cap="none" strike="noStrike">
                <a:solidFill>
                  <a:srgbClr val="828282"/>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249" name="Google Shape;249;p20"/>
          <p:cNvSpPr txBox="1"/>
          <p:nvPr>
            <p:ph idx="9" type="body"/>
          </p:nvPr>
        </p:nvSpPr>
        <p:spPr>
          <a:xfrm>
            <a:off x="9054627" y="8333727"/>
            <a:ext cx="5588000" cy="1649412"/>
          </a:xfrm>
          <a:prstGeom prst="rect">
            <a:avLst/>
          </a:prstGeom>
          <a:noFill/>
          <a:ln>
            <a:noFill/>
          </a:ln>
        </p:spPr>
        <p:txBody>
          <a:bodyPr anchorCtr="0" anchor="t" bIns="45700" lIns="91425" spcFirstLastPara="1" rIns="91425" wrap="square" tIns="45700">
            <a:noAutofit/>
          </a:bodyPr>
          <a:lstStyle>
            <a:lvl1pPr indent="-457200" lvl="0" marL="457200" marR="0" rtl="0" algn="l">
              <a:lnSpc>
                <a:spcPct val="100000"/>
              </a:lnSpc>
              <a:spcBef>
                <a:spcPts val="0"/>
              </a:spcBef>
              <a:spcAft>
                <a:spcPts val="0"/>
              </a:spcAft>
              <a:buClr>
                <a:srgbClr val="828282"/>
              </a:buClr>
              <a:buSzPts val="3600"/>
              <a:buFont typeface="Arial"/>
              <a:buChar char="•"/>
              <a:defRPr b="0" i="0" sz="3600" u="none" cap="none" strike="noStrike">
                <a:solidFill>
                  <a:srgbClr val="828282"/>
                </a:solidFill>
                <a:latin typeface="DM Sans"/>
                <a:ea typeface="DM Sans"/>
                <a:cs typeface="DM Sans"/>
                <a:sym typeface="DM Sans"/>
              </a:defRPr>
            </a:lvl1pPr>
            <a:lvl2pPr indent="-509778" lvl="1" marL="914400" marR="0" rtl="0" algn="l">
              <a:lnSpc>
                <a:spcPct val="100000"/>
              </a:lnSpc>
              <a:spcBef>
                <a:spcPts val="0"/>
              </a:spcBef>
              <a:spcAft>
                <a:spcPts val="0"/>
              </a:spcAft>
              <a:buClr>
                <a:srgbClr val="828282"/>
              </a:buClr>
              <a:buSzPts val="4428"/>
              <a:buFont typeface="DM Sans"/>
              <a:buChar char="•"/>
              <a:defRPr b="0" i="0" sz="3600" u="none" cap="none" strike="noStrike">
                <a:solidFill>
                  <a:srgbClr val="828282"/>
                </a:solidFill>
                <a:latin typeface="DM Sans"/>
                <a:ea typeface="DM Sans"/>
                <a:cs typeface="DM Sans"/>
                <a:sym typeface="DM Sans"/>
              </a:defRPr>
            </a:lvl2pPr>
            <a:lvl3pPr indent="-509778" lvl="2" marL="1371600" marR="0" rtl="0" algn="l">
              <a:lnSpc>
                <a:spcPct val="100000"/>
              </a:lnSpc>
              <a:spcBef>
                <a:spcPts val="0"/>
              </a:spcBef>
              <a:spcAft>
                <a:spcPts val="0"/>
              </a:spcAft>
              <a:buClr>
                <a:srgbClr val="828282"/>
              </a:buClr>
              <a:buSzPts val="4428"/>
              <a:buFont typeface="DM Sans"/>
              <a:buChar char="•"/>
              <a:defRPr b="0" i="0" sz="3600" u="none" cap="none" strike="noStrike">
                <a:solidFill>
                  <a:srgbClr val="828282"/>
                </a:solidFill>
                <a:latin typeface="DM Sans"/>
                <a:ea typeface="DM Sans"/>
                <a:cs typeface="DM Sans"/>
                <a:sym typeface="DM Sans"/>
              </a:defRPr>
            </a:lvl3pPr>
            <a:lvl4pPr indent="-509778" lvl="3" marL="1828800" marR="0" rtl="0" algn="l">
              <a:lnSpc>
                <a:spcPct val="100000"/>
              </a:lnSpc>
              <a:spcBef>
                <a:spcPts val="0"/>
              </a:spcBef>
              <a:spcAft>
                <a:spcPts val="0"/>
              </a:spcAft>
              <a:buClr>
                <a:srgbClr val="828282"/>
              </a:buClr>
              <a:buSzPts val="4428"/>
              <a:buFont typeface="DM Sans"/>
              <a:buChar char="•"/>
              <a:defRPr b="0" i="0" sz="3600" u="none" cap="none" strike="noStrike">
                <a:solidFill>
                  <a:srgbClr val="828282"/>
                </a:solidFill>
                <a:latin typeface="DM Sans"/>
                <a:ea typeface="DM Sans"/>
                <a:cs typeface="DM Sans"/>
                <a:sym typeface="DM Sans"/>
              </a:defRPr>
            </a:lvl4pPr>
            <a:lvl5pPr indent="-509778" lvl="4" marL="2286000" marR="0" rtl="0" algn="l">
              <a:lnSpc>
                <a:spcPct val="100000"/>
              </a:lnSpc>
              <a:spcBef>
                <a:spcPts val="0"/>
              </a:spcBef>
              <a:spcAft>
                <a:spcPts val="0"/>
              </a:spcAft>
              <a:buClr>
                <a:srgbClr val="828282"/>
              </a:buClr>
              <a:buSzPts val="4428"/>
              <a:buFont typeface="DM Sans"/>
              <a:buChar char="•"/>
              <a:defRPr b="0" i="0" sz="3600" u="none" cap="none" strike="noStrike">
                <a:solidFill>
                  <a:srgbClr val="828282"/>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250" name="Google Shape;250;p20"/>
          <p:cNvSpPr txBox="1"/>
          <p:nvPr>
            <p:ph idx="13" type="body"/>
          </p:nvPr>
        </p:nvSpPr>
        <p:spPr>
          <a:xfrm>
            <a:off x="16811060" y="8333727"/>
            <a:ext cx="5588000" cy="1649412"/>
          </a:xfrm>
          <a:prstGeom prst="rect">
            <a:avLst/>
          </a:prstGeom>
          <a:noFill/>
          <a:ln>
            <a:noFill/>
          </a:ln>
        </p:spPr>
        <p:txBody>
          <a:bodyPr anchorCtr="0" anchor="t" bIns="45700" lIns="91425" spcFirstLastPara="1" rIns="91425" wrap="square" tIns="45700">
            <a:noAutofit/>
          </a:bodyPr>
          <a:lstStyle>
            <a:lvl1pPr indent="-457200" lvl="0" marL="457200" marR="0" rtl="0" algn="l">
              <a:lnSpc>
                <a:spcPct val="100000"/>
              </a:lnSpc>
              <a:spcBef>
                <a:spcPts val="0"/>
              </a:spcBef>
              <a:spcAft>
                <a:spcPts val="0"/>
              </a:spcAft>
              <a:buClr>
                <a:srgbClr val="828282"/>
              </a:buClr>
              <a:buSzPts val="3600"/>
              <a:buFont typeface="Arial"/>
              <a:buChar char="•"/>
              <a:defRPr b="0" i="0" sz="3600" u="none" cap="none" strike="noStrike">
                <a:solidFill>
                  <a:srgbClr val="828282"/>
                </a:solidFill>
                <a:latin typeface="DM Sans"/>
                <a:ea typeface="DM Sans"/>
                <a:cs typeface="DM Sans"/>
                <a:sym typeface="DM Sans"/>
              </a:defRPr>
            </a:lvl1pPr>
            <a:lvl2pPr indent="-509778" lvl="1" marL="914400" marR="0" rtl="0" algn="l">
              <a:lnSpc>
                <a:spcPct val="100000"/>
              </a:lnSpc>
              <a:spcBef>
                <a:spcPts val="0"/>
              </a:spcBef>
              <a:spcAft>
                <a:spcPts val="0"/>
              </a:spcAft>
              <a:buClr>
                <a:srgbClr val="828282"/>
              </a:buClr>
              <a:buSzPts val="4428"/>
              <a:buFont typeface="DM Sans"/>
              <a:buChar char="•"/>
              <a:defRPr b="0" i="0" sz="3600" u="none" cap="none" strike="noStrike">
                <a:solidFill>
                  <a:srgbClr val="828282"/>
                </a:solidFill>
                <a:latin typeface="DM Sans"/>
                <a:ea typeface="DM Sans"/>
                <a:cs typeface="DM Sans"/>
                <a:sym typeface="DM Sans"/>
              </a:defRPr>
            </a:lvl2pPr>
            <a:lvl3pPr indent="-509778" lvl="2" marL="1371600" marR="0" rtl="0" algn="l">
              <a:lnSpc>
                <a:spcPct val="100000"/>
              </a:lnSpc>
              <a:spcBef>
                <a:spcPts val="0"/>
              </a:spcBef>
              <a:spcAft>
                <a:spcPts val="0"/>
              </a:spcAft>
              <a:buClr>
                <a:srgbClr val="828282"/>
              </a:buClr>
              <a:buSzPts val="4428"/>
              <a:buFont typeface="DM Sans"/>
              <a:buChar char="•"/>
              <a:defRPr b="0" i="0" sz="3600" u="none" cap="none" strike="noStrike">
                <a:solidFill>
                  <a:srgbClr val="828282"/>
                </a:solidFill>
                <a:latin typeface="DM Sans"/>
                <a:ea typeface="DM Sans"/>
                <a:cs typeface="DM Sans"/>
                <a:sym typeface="DM Sans"/>
              </a:defRPr>
            </a:lvl3pPr>
            <a:lvl4pPr indent="-509778" lvl="3" marL="1828800" marR="0" rtl="0" algn="l">
              <a:lnSpc>
                <a:spcPct val="100000"/>
              </a:lnSpc>
              <a:spcBef>
                <a:spcPts val="0"/>
              </a:spcBef>
              <a:spcAft>
                <a:spcPts val="0"/>
              </a:spcAft>
              <a:buClr>
                <a:srgbClr val="828282"/>
              </a:buClr>
              <a:buSzPts val="4428"/>
              <a:buFont typeface="DM Sans"/>
              <a:buChar char="•"/>
              <a:defRPr b="0" i="0" sz="3600" u="none" cap="none" strike="noStrike">
                <a:solidFill>
                  <a:srgbClr val="828282"/>
                </a:solidFill>
                <a:latin typeface="DM Sans"/>
                <a:ea typeface="DM Sans"/>
                <a:cs typeface="DM Sans"/>
                <a:sym typeface="DM Sans"/>
              </a:defRPr>
            </a:lvl4pPr>
            <a:lvl5pPr indent="-509778" lvl="4" marL="2286000" marR="0" rtl="0" algn="l">
              <a:lnSpc>
                <a:spcPct val="100000"/>
              </a:lnSpc>
              <a:spcBef>
                <a:spcPts val="0"/>
              </a:spcBef>
              <a:spcAft>
                <a:spcPts val="0"/>
              </a:spcAft>
              <a:buClr>
                <a:srgbClr val="828282"/>
              </a:buClr>
              <a:buSzPts val="4428"/>
              <a:buFont typeface="DM Sans"/>
              <a:buChar char="•"/>
              <a:defRPr b="0" i="0" sz="3600" u="none" cap="none" strike="noStrike">
                <a:solidFill>
                  <a:srgbClr val="828282"/>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251" name="Google Shape;251;p20"/>
          <p:cNvSpPr txBox="1"/>
          <p:nvPr>
            <p:ph idx="12" type="sldNum"/>
          </p:nvPr>
        </p:nvSpPr>
        <p:spPr>
          <a:xfrm>
            <a:off x="23212926" y="13031659"/>
            <a:ext cx="683356" cy="369332"/>
          </a:xfrm>
          <a:prstGeom prst="rect">
            <a:avLst/>
          </a:prstGeom>
          <a:noFill/>
          <a:ln>
            <a:noFill/>
          </a:ln>
        </p:spPr>
        <p:txBody>
          <a:bodyPr anchorCtr="0" anchor="ctr" bIns="45700" lIns="91425" spcFirstLastPara="1" rIns="91425" wrap="square" tIns="45700">
            <a:spAutoFit/>
          </a:bodyPr>
          <a:lstStyle>
            <a:lvl1pPr indent="0" lvl="0"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1pPr>
            <a:lvl2pPr indent="0" lvl="1"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2pPr>
            <a:lvl3pPr indent="0" lvl="2"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3pPr>
            <a:lvl4pPr indent="0" lvl="3"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4pPr>
            <a:lvl5pPr indent="0" lvl="4"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5pPr>
            <a:lvl6pPr indent="0" lvl="5"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6pPr>
            <a:lvl7pPr indent="0" lvl="6"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7pPr>
            <a:lvl8pPr indent="0" lvl="7"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8pPr>
            <a:lvl9pPr indent="0" lvl="8"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9pPr>
          </a:lstStyle>
          <a:p>
            <a:pPr indent="0" lvl="0" marL="0" rtl="0" algn="r">
              <a:spcBef>
                <a:spcPts val="0"/>
              </a:spcBef>
              <a:spcAft>
                <a:spcPts val="0"/>
              </a:spcAft>
              <a:buNone/>
            </a:pPr>
            <a:fld id="{00000000-1234-1234-1234-123412341234}" type="slidenum">
              <a:rPr lang="en"/>
              <a:t>‹#›</a:t>
            </a:fld>
            <a:endParaRPr/>
          </a:p>
        </p:txBody>
      </p:sp>
      <p:sp>
        <p:nvSpPr>
          <p:cNvPr id="252" name="Google Shape;252;p20"/>
          <p:cNvSpPr txBox="1"/>
          <p:nvPr>
            <p:ph type="title"/>
          </p:nvPr>
        </p:nvSpPr>
        <p:spPr>
          <a:xfrm>
            <a:off x="2564146" y="790816"/>
            <a:ext cx="21971005" cy="830999"/>
          </a:xfrm>
          <a:prstGeom prst="rect">
            <a:avLst/>
          </a:prstGeom>
          <a:noFill/>
          <a:ln>
            <a:noFill/>
          </a:ln>
        </p:spPr>
        <p:txBody>
          <a:bodyPr anchorCtr="0" anchor="ctr" bIns="0" lIns="0" spcFirstLastPara="1" rIns="0" wrap="square" tIns="0">
            <a:spAutoFit/>
          </a:bodyPr>
          <a:lstStyle>
            <a:lvl1pPr lvl="0" algn="l">
              <a:lnSpc>
                <a:spcPct val="100000"/>
              </a:lnSpc>
              <a:spcBef>
                <a:spcPts val="0"/>
              </a:spcBef>
              <a:spcAft>
                <a:spcPts val="0"/>
              </a:spcAft>
              <a:buClr>
                <a:srgbClr val="005FAA"/>
              </a:buClr>
              <a:buSzPts val="1800"/>
              <a:buNone/>
              <a:defRPr/>
            </a:lvl1pPr>
            <a:lvl2pPr lvl="1" algn="l">
              <a:lnSpc>
                <a:spcPct val="100000"/>
              </a:lnSpc>
              <a:spcBef>
                <a:spcPts val="0"/>
              </a:spcBef>
              <a:spcAft>
                <a:spcPts val="0"/>
              </a:spcAft>
              <a:buClr>
                <a:srgbClr val="005FAA"/>
              </a:buClr>
              <a:buSzPts val="1800"/>
              <a:buNone/>
              <a:defRPr/>
            </a:lvl2pPr>
            <a:lvl3pPr lvl="2" algn="l">
              <a:lnSpc>
                <a:spcPct val="100000"/>
              </a:lnSpc>
              <a:spcBef>
                <a:spcPts val="0"/>
              </a:spcBef>
              <a:spcAft>
                <a:spcPts val="0"/>
              </a:spcAft>
              <a:buClr>
                <a:srgbClr val="005FAA"/>
              </a:buClr>
              <a:buSzPts val="1800"/>
              <a:buNone/>
              <a:defRPr/>
            </a:lvl3pPr>
            <a:lvl4pPr lvl="3" algn="l">
              <a:lnSpc>
                <a:spcPct val="100000"/>
              </a:lnSpc>
              <a:spcBef>
                <a:spcPts val="0"/>
              </a:spcBef>
              <a:spcAft>
                <a:spcPts val="0"/>
              </a:spcAft>
              <a:buClr>
                <a:srgbClr val="005FAA"/>
              </a:buClr>
              <a:buSzPts val="1800"/>
              <a:buNone/>
              <a:defRPr/>
            </a:lvl4pPr>
            <a:lvl5pPr lvl="4" algn="l">
              <a:lnSpc>
                <a:spcPct val="100000"/>
              </a:lnSpc>
              <a:spcBef>
                <a:spcPts val="0"/>
              </a:spcBef>
              <a:spcAft>
                <a:spcPts val="0"/>
              </a:spcAft>
              <a:buClr>
                <a:srgbClr val="005FAA"/>
              </a:buClr>
              <a:buSzPts val="1800"/>
              <a:buNone/>
              <a:defRPr/>
            </a:lvl5pPr>
            <a:lvl6pPr lvl="5" algn="l">
              <a:lnSpc>
                <a:spcPct val="100000"/>
              </a:lnSpc>
              <a:spcBef>
                <a:spcPts val="0"/>
              </a:spcBef>
              <a:spcAft>
                <a:spcPts val="0"/>
              </a:spcAft>
              <a:buClr>
                <a:srgbClr val="005FAA"/>
              </a:buClr>
              <a:buSzPts val="1800"/>
              <a:buNone/>
              <a:defRPr/>
            </a:lvl6pPr>
            <a:lvl7pPr lvl="6" algn="l">
              <a:lnSpc>
                <a:spcPct val="100000"/>
              </a:lnSpc>
              <a:spcBef>
                <a:spcPts val="0"/>
              </a:spcBef>
              <a:spcAft>
                <a:spcPts val="0"/>
              </a:spcAft>
              <a:buClr>
                <a:srgbClr val="005FAA"/>
              </a:buClr>
              <a:buSzPts val="1800"/>
              <a:buNone/>
              <a:defRPr/>
            </a:lvl7pPr>
            <a:lvl8pPr lvl="7" algn="l">
              <a:lnSpc>
                <a:spcPct val="100000"/>
              </a:lnSpc>
              <a:spcBef>
                <a:spcPts val="0"/>
              </a:spcBef>
              <a:spcAft>
                <a:spcPts val="0"/>
              </a:spcAft>
              <a:buClr>
                <a:srgbClr val="005FAA"/>
              </a:buClr>
              <a:buSzPts val="1800"/>
              <a:buNone/>
              <a:defRPr/>
            </a:lvl8pPr>
            <a:lvl9pPr lvl="8" algn="l">
              <a:lnSpc>
                <a:spcPct val="100000"/>
              </a:lnSpc>
              <a:spcBef>
                <a:spcPts val="0"/>
              </a:spcBef>
              <a:spcAft>
                <a:spcPts val="0"/>
              </a:spcAft>
              <a:buClr>
                <a:srgbClr val="005FAA"/>
              </a:buClr>
              <a:buSzPts val="1800"/>
              <a:buNon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3. Blank - Title without Background">
  <p:cSld name="Blank - Title without Background">
    <p:spTree>
      <p:nvGrpSpPr>
        <p:cNvPr id="13" name="Shape 13"/>
        <p:cNvGrpSpPr/>
        <p:nvPr/>
      </p:nvGrpSpPr>
      <p:grpSpPr>
        <a:xfrm>
          <a:off x="0" y="0"/>
          <a:ext cx="0" cy="0"/>
          <a:chOff x="0" y="0"/>
          <a:chExt cx="0" cy="0"/>
        </a:xfrm>
      </p:grpSpPr>
      <p:sp>
        <p:nvSpPr>
          <p:cNvPr id="14" name="Google Shape;14;p3"/>
          <p:cNvSpPr txBox="1"/>
          <p:nvPr>
            <p:ph idx="1" type="body"/>
          </p:nvPr>
        </p:nvSpPr>
        <p:spPr>
          <a:xfrm>
            <a:off x="2563814" y="1755775"/>
            <a:ext cx="21031200" cy="533400"/>
          </a:xfrm>
          <a:prstGeom prst="rect">
            <a:avLst/>
          </a:prstGeom>
          <a:noFill/>
          <a:ln>
            <a:noFill/>
          </a:ln>
        </p:spPr>
        <p:txBody>
          <a:bodyPr anchorCtr="0" anchor="t" bIns="45700" lIns="45700" spcFirstLastPara="1" rIns="45700" wrap="square" tIns="45700">
            <a:noAutofit/>
          </a:bodyPr>
          <a:lstStyle>
            <a:lvl1pPr indent="-228600" lvl="0" marL="457200" marR="0" rtl="0" algn="l">
              <a:lnSpc>
                <a:spcPct val="90000"/>
              </a:lnSpc>
              <a:spcBef>
                <a:spcPts val="1000"/>
              </a:spcBef>
              <a:spcAft>
                <a:spcPts val="0"/>
              </a:spcAft>
              <a:buClr>
                <a:srgbClr val="828282"/>
              </a:buClr>
              <a:buSzPts val="3100"/>
              <a:buFont typeface="DM Sans"/>
              <a:buNone/>
              <a:defRPr i="0" sz="3100" u="none" cap="none" strike="noStrike">
                <a:solidFill>
                  <a:srgbClr val="828282"/>
                </a:solidFill>
                <a:latin typeface="DM Sans"/>
                <a:ea typeface="DM Sans"/>
                <a:cs typeface="DM Sans"/>
                <a:sym typeface="DM Sans"/>
              </a:defRPr>
            </a:lvl1pPr>
            <a:lvl2pPr indent="-228600" lvl="1" marL="914400" marR="0" rtl="0" algn="l">
              <a:lnSpc>
                <a:spcPct val="90000"/>
              </a:lnSpc>
              <a:spcBef>
                <a:spcPts val="1000"/>
              </a:spcBef>
              <a:spcAft>
                <a:spcPts val="0"/>
              </a:spcAft>
              <a:buClr>
                <a:srgbClr val="828282"/>
              </a:buClr>
              <a:buSzPts val="3100"/>
              <a:buFont typeface="DM Sans"/>
              <a:buNone/>
              <a:defRPr i="0" sz="3100" u="none" cap="none" strike="noStrike">
                <a:solidFill>
                  <a:srgbClr val="828282"/>
                </a:solidFill>
                <a:latin typeface="DM Sans"/>
                <a:ea typeface="DM Sans"/>
                <a:cs typeface="DM Sans"/>
                <a:sym typeface="DM Sans"/>
              </a:defRPr>
            </a:lvl2pPr>
            <a:lvl3pPr indent="-228600" lvl="2" marL="1371600" marR="0" rtl="0" algn="l">
              <a:lnSpc>
                <a:spcPct val="90000"/>
              </a:lnSpc>
              <a:spcBef>
                <a:spcPts val="1000"/>
              </a:spcBef>
              <a:spcAft>
                <a:spcPts val="0"/>
              </a:spcAft>
              <a:buClr>
                <a:srgbClr val="828282"/>
              </a:buClr>
              <a:buSzPts val="3100"/>
              <a:buFont typeface="DM Sans"/>
              <a:buNone/>
              <a:defRPr i="0" sz="3100" u="none" cap="none" strike="noStrike">
                <a:solidFill>
                  <a:srgbClr val="828282"/>
                </a:solidFill>
                <a:latin typeface="DM Sans"/>
                <a:ea typeface="DM Sans"/>
                <a:cs typeface="DM Sans"/>
                <a:sym typeface="DM Sans"/>
              </a:defRPr>
            </a:lvl3pPr>
            <a:lvl4pPr indent="-228600" lvl="3" marL="1828800" marR="0" rtl="0" algn="l">
              <a:lnSpc>
                <a:spcPct val="90000"/>
              </a:lnSpc>
              <a:spcBef>
                <a:spcPts val="1000"/>
              </a:spcBef>
              <a:spcAft>
                <a:spcPts val="0"/>
              </a:spcAft>
              <a:buClr>
                <a:srgbClr val="828282"/>
              </a:buClr>
              <a:buSzPts val="3100"/>
              <a:buFont typeface="DM Sans"/>
              <a:buNone/>
              <a:defRPr i="0" sz="3100" u="none" cap="none" strike="noStrike">
                <a:solidFill>
                  <a:srgbClr val="828282"/>
                </a:solidFill>
                <a:latin typeface="DM Sans"/>
                <a:ea typeface="DM Sans"/>
                <a:cs typeface="DM Sans"/>
                <a:sym typeface="DM Sans"/>
              </a:defRPr>
            </a:lvl4pPr>
            <a:lvl5pPr indent="-228600" lvl="4" marL="2286000" marR="0" rtl="0" algn="l">
              <a:lnSpc>
                <a:spcPct val="90000"/>
              </a:lnSpc>
              <a:spcBef>
                <a:spcPts val="1000"/>
              </a:spcBef>
              <a:spcAft>
                <a:spcPts val="0"/>
              </a:spcAft>
              <a:buClr>
                <a:srgbClr val="828282"/>
              </a:buClr>
              <a:buSzPts val="3100"/>
              <a:buFont typeface="DM Sans"/>
              <a:buNone/>
              <a:defRPr i="0" sz="3100" u="none" cap="none" strike="noStrike">
                <a:solidFill>
                  <a:srgbClr val="828282"/>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15" name="Google Shape;15;p3"/>
          <p:cNvSpPr txBox="1"/>
          <p:nvPr>
            <p:ph idx="12" type="sldNum"/>
          </p:nvPr>
        </p:nvSpPr>
        <p:spPr>
          <a:xfrm>
            <a:off x="23212926" y="13031659"/>
            <a:ext cx="683356" cy="369332"/>
          </a:xfrm>
          <a:prstGeom prst="rect">
            <a:avLst/>
          </a:prstGeom>
          <a:noFill/>
          <a:ln>
            <a:noFill/>
          </a:ln>
        </p:spPr>
        <p:txBody>
          <a:bodyPr anchorCtr="0" anchor="ctr" bIns="45700" lIns="91425" spcFirstLastPara="1" rIns="91425" wrap="square" tIns="45700">
            <a:spAutoFit/>
          </a:bodyPr>
          <a:lstStyle>
            <a:lvl1pPr indent="0" lvl="0"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1pPr>
            <a:lvl2pPr indent="0" lvl="1"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2pPr>
            <a:lvl3pPr indent="0" lvl="2"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3pPr>
            <a:lvl4pPr indent="0" lvl="3"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4pPr>
            <a:lvl5pPr indent="0" lvl="4"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5pPr>
            <a:lvl6pPr indent="0" lvl="5"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6pPr>
            <a:lvl7pPr indent="0" lvl="6"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7pPr>
            <a:lvl8pPr indent="0" lvl="7"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8pPr>
            <a:lvl9pPr indent="0" lvl="8"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9pPr>
          </a:lstStyle>
          <a:p>
            <a:pPr indent="0" lvl="0" marL="0" rtl="0" algn="r">
              <a:spcBef>
                <a:spcPts val="0"/>
              </a:spcBef>
              <a:spcAft>
                <a:spcPts val="0"/>
              </a:spcAft>
              <a:buNone/>
            </a:pPr>
            <a:fld id="{00000000-1234-1234-1234-123412341234}" type="slidenum">
              <a:rPr lang="en"/>
              <a:t>‹#›</a:t>
            </a:fld>
            <a:endParaRPr/>
          </a:p>
        </p:txBody>
      </p:sp>
      <p:sp>
        <p:nvSpPr>
          <p:cNvPr id="16" name="Google Shape;16;p3"/>
          <p:cNvSpPr txBox="1"/>
          <p:nvPr>
            <p:ph type="title"/>
          </p:nvPr>
        </p:nvSpPr>
        <p:spPr>
          <a:xfrm>
            <a:off x="2564146" y="790816"/>
            <a:ext cx="21971100" cy="831000"/>
          </a:xfrm>
          <a:prstGeom prst="rect">
            <a:avLst/>
          </a:prstGeom>
          <a:noFill/>
          <a:ln>
            <a:noFill/>
          </a:ln>
        </p:spPr>
        <p:txBody>
          <a:bodyPr anchorCtr="0" anchor="ctr" bIns="0" lIns="0" spcFirstLastPara="1" rIns="0" wrap="square" tIns="0">
            <a:spAutoFit/>
          </a:bodyPr>
          <a:lstStyle>
            <a:lvl1pPr lvl="0" algn="l">
              <a:lnSpc>
                <a:spcPct val="100000"/>
              </a:lnSpc>
              <a:spcBef>
                <a:spcPts val="0"/>
              </a:spcBef>
              <a:spcAft>
                <a:spcPts val="0"/>
              </a:spcAft>
              <a:buClr>
                <a:srgbClr val="005FAA"/>
              </a:buClr>
              <a:buSzPts val="1800"/>
              <a:buNone/>
              <a:defRPr/>
            </a:lvl1pPr>
            <a:lvl2pPr lvl="1" algn="l">
              <a:lnSpc>
                <a:spcPct val="100000"/>
              </a:lnSpc>
              <a:spcBef>
                <a:spcPts val="0"/>
              </a:spcBef>
              <a:spcAft>
                <a:spcPts val="0"/>
              </a:spcAft>
              <a:buClr>
                <a:srgbClr val="005FAA"/>
              </a:buClr>
              <a:buSzPts val="1800"/>
              <a:buNone/>
              <a:defRPr/>
            </a:lvl2pPr>
            <a:lvl3pPr lvl="2" algn="l">
              <a:lnSpc>
                <a:spcPct val="100000"/>
              </a:lnSpc>
              <a:spcBef>
                <a:spcPts val="0"/>
              </a:spcBef>
              <a:spcAft>
                <a:spcPts val="0"/>
              </a:spcAft>
              <a:buClr>
                <a:srgbClr val="005FAA"/>
              </a:buClr>
              <a:buSzPts val="1800"/>
              <a:buNone/>
              <a:defRPr/>
            </a:lvl3pPr>
            <a:lvl4pPr lvl="3" algn="l">
              <a:lnSpc>
                <a:spcPct val="100000"/>
              </a:lnSpc>
              <a:spcBef>
                <a:spcPts val="0"/>
              </a:spcBef>
              <a:spcAft>
                <a:spcPts val="0"/>
              </a:spcAft>
              <a:buClr>
                <a:srgbClr val="005FAA"/>
              </a:buClr>
              <a:buSzPts val="1800"/>
              <a:buNone/>
              <a:defRPr/>
            </a:lvl4pPr>
            <a:lvl5pPr lvl="4" algn="l">
              <a:lnSpc>
                <a:spcPct val="100000"/>
              </a:lnSpc>
              <a:spcBef>
                <a:spcPts val="0"/>
              </a:spcBef>
              <a:spcAft>
                <a:spcPts val="0"/>
              </a:spcAft>
              <a:buClr>
                <a:srgbClr val="005FAA"/>
              </a:buClr>
              <a:buSzPts val="1800"/>
              <a:buNone/>
              <a:defRPr/>
            </a:lvl5pPr>
            <a:lvl6pPr lvl="5" algn="l">
              <a:lnSpc>
                <a:spcPct val="100000"/>
              </a:lnSpc>
              <a:spcBef>
                <a:spcPts val="0"/>
              </a:spcBef>
              <a:spcAft>
                <a:spcPts val="0"/>
              </a:spcAft>
              <a:buClr>
                <a:srgbClr val="005FAA"/>
              </a:buClr>
              <a:buSzPts val="1800"/>
              <a:buNone/>
              <a:defRPr/>
            </a:lvl6pPr>
            <a:lvl7pPr lvl="6" algn="l">
              <a:lnSpc>
                <a:spcPct val="100000"/>
              </a:lnSpc>
              <a:spcBef>
                <a:spcPts val="0"/>
              </a:spcBef>
              <a:spcAft>
                <a:spcPts val="0"/>
              </a:spcAft>
              <a:buClr>
                <a:srgbClr val="005FAA"/>
              </a:buClr>
              <a:buSzPts val="1800"/>
              <a:buNone/>
              <a:defRPr/>
            </a:lvl7pPr>
            <a:lvl8pPr lvl="7" algn="l">
              <a:lnSpc>
                <a:spcPct val="100000"/>
              </a:lnSpc>
              <a:spcBef>
                <a:spcPts val="0"/>
              </a:spcBef>
              <a:spcAft>
                <a:spcPts val="0"/>
              </a:spcAft>
              <a:buClr>
                <a:srgbClr val="005FAA"/>
              </a:buClr>
              <a:buSzPts val="1800"/>
              <a:buNone/>
              <a:defRPr/>
            </a:lvl8pPr>
            <a:lvl9pPr lvl="8" algn="l">
              <a:lnSpc>
                <a:spcPct val="100000"/>
              </a:lnSpc>
              <a:spcBef>
                <a:spcPts val="0"/>
              </a:spcBef>
              <a:spcAft>
                <a:spcPts val="0"/>
              </a:spcAft>
              <a:buClr>
                <a:srgbClr val="005FAA"/>
              </a:buClr>
              <a:buSzPts val="1800"/>
              <a:buNone/>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5. Content - 3 Numbers">
  <p:cSld name="Content - 3 Numbers">
    <p:spTree>
      <p:nvGrpSpPr>
        <p:cNvPr id="253" name="Shape 253"/>
        <p:cNvGrpSpPr/>
        <p:nvPr/>
      </p:nvGrpSpPr>
      <p:grpSpPr>
        <a:xfrm>
          <a:off x="0" y="0"/>
          <a:ext cx="0" cy="0"/>
          <a:chOff x="0" y="0"/>
          <a:chExt cx="0" cy="0"/>
        </a:xfrm>
      </p:grpSpPr>
      <p:pic>
        <p:nvPicPr>
          <p:cNvPr descr="Image" id="254" name="Google Shape;254;p21"/>
          <p:cNvPicPr preferRelativeResize="0"/>
          <p:nvPr/>
        </p:nvPicPr>
        <p:blipFill rotWithShape="1">
          <a:blip r:embed="rId2">
            <a:alphaModFix amt="25000"/>
          </a:blip>
          <a:srcRect b="11" l="0" r="0" t="12"/>
          <a:stretch/>
        </p:blipFill>
        <p:spPr>
          <a:xfrm>
            <a:off x="19856949" y="815931"/>
            <a:ext cx="4902205" cy="12315870"/>
          </a:xfrm>
          <a:prstGeom prst="rect">
            <a:avLst/>
          </a:prstGeom>
          <a:noFill/>
          <a:ln>
            <a:noFill/>
          </a:ln>
        </p:spPr>
      </p:pic>
      <p:grpSp>
        <p:nvGrpSpPr>
          <p:cNvPr id="255" name="Google Shape;255;p21"/>
          <p:cNvGrpSpPr/>
          <p:nvPr/>
        </p:nvGrpSpPr>
        <p:grpSpPr>
          <a:xfrm>
            <a:off x="313398" y="-641338"/>
            <a:ext cx="1926057" cy="2416205"/>
            <a:chOff x="0" y="0"/>
            <a:chExt cx="1926056" cy="2416204"/>
          </a:xfrm>
        </p:grpSpPr>
        <p:sp>
          <p:nvSpPr>
            <p:cNvPr id="256" name="Google Shape;256;p21"/>
            <p:cNvSpPr/>
            <p:nvPr/>
          </p:nvSpPr>
          <p:spPr>
            <a:xfrm>
              <a:off x="0" y="0"/>
              <a:ext cx="1926056" cy="2416204"/>
            </a:xfrm>
            <a:prstGeom prst="roundRect">
              <a:avLst>
                <a:gd fmla="val 18817" name="adj"/>
              </a:avLst>
            </a:prstGeom>
            <a:solidFill>
              <a:srgbClr val="FFFF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a:buNone/>
              </a:pPr>
              <a:r>
                <a:t/>
              </a:r>
              <a:endParaRPr b="1" i="0" sz="2400" u="none" cap="none" strike="noStrike">
                <a:solidFill>
                  <a:srgbClr val="5E5E5E"/>
                </a:solidFill>
                <a:latin typeface="DM Sans"/>
                <a:ea typeface="DM Sans"/>
                <a:cs typeface="DM Sans"/>
                <a:sym typeface="DM Sans"/>
              </a:endParaRPr>
            </a:p>
          </p:txBody>
        </p:sp>
        <p:pic>
          <p:nvPicPr>
            <p:cNvPr descr="Image" id="257" name="Google Shape;257;p21"/>
            <p:cNvPicPr preferRelativeResize="0"/>
            <p:nvPr/>
          </p:nvPicPr>
          <p:blipFill rotWithShape="1">
            <a:blip r:embed="rId3">
              <a:alphaModFix/>
            </a:blip>
            <a:srcRect b="0" l="0" r="0" t="0"/>
            <a:stretch/>
          </p:blipFill>
          <p:spPr>
            <a:xfrm>
              <a:off x="324692" y="1128751"/>
              <a:ext cx="1276671" cy="942421"/>
            </a:xfrm>
            <a:prstGeom prst="rect">
              <a:avLst/>
            </a:prstGeom>
            <a:noFill/>
            <a:ln>
              <a:noFill/>
            </a:ln>
          </p:spPr>
        </p:pic>
      </p:grpSp>
      <p:sp>
        <p:nvSpPr>
          <p:cNvPr id="258" name="Google Shape;258;p21"/>
          <p:cNvSpPr txBox="1"/>
          <p:nvPr>
            <p:ph idx="1" type="body"/>
          </p:nvPr>
        </p:nvSpPr>
        <p:spPr>
          <a:xfrm>
            <a:off x="2563814" y="1755775"/>
            <a:ext cx="21031201" cy="533313"/>
          </a:xfrm>
          <a:prstGeom prst="rect">
            <a:avLst/>
          </a:prstGeom>
          <a:noFill/>
          <a:ln>
            <a:noFill/>
          </a:ln>
        </p:spPr>
        <p:txBody>
          <a:bodyPr anchorCtr="0" anchor="t" bIns="45700" lIns="45700" spcFirstLastPara="1" rIns="45700" wrap="square" tIns="45700">
            <a:noAutofit/>
          </a:bodyPr>
          <a:lstStyle>
            <a:lvl1pPr indent="-228600" lvl="0" marL="4572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1pPr>
            <a:lvl2pPr indent="-228600" lvl="1" marL="9144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2pPr>
            <a:lvl3pPr indent="-228600" lvl="2" marL="13716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3pPr>
            <a:lvl4pPr indent="-228600" lvl="3" marL="18288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4pPr>
            <a:lvl5pPr indent="-228600" lvl="4" marL="22860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259" name="Google Shape;259;p21"/>
          <p:cNvSpPr txBox="1"/>
          <p:nvPr>
            <p:ph idx="2" type="body"/>
          </p:nvPr>
        </p:nvSpPr>
        <p:spPr>
          <a:xfrm>
            <a:off x="1715859" y="5347556"/>
            <a:ext cx="6350001" cy="1846659"/>
          </a:xfrm>
          <a:prstGeom prst="rect">
            <a:avLst/>
          </a:prstGeom>
          <a:noFill/>
          <a:ln>
            <a:noFill/>
          </a:ln>
        </p:spPr>
        <p:txBody>
          <a:bodyPr anchorCtr="0" anchor="t" bIns="0" lIns="0" spcFirstLastPara="1" rIns="0" wrap="square" tIns="0">
            <a:spAutoFit/>
          </a:bodyPr>
          <a:lstStyle>
            <a:lvl1pPr indent="-228600" lvl="0" marL="457200" marR="0" rtl="0" algn="ctr">
              <a:lnSpc>
                <a:spcPct val="100000"/>
              </a:lnSpc>
              <a:spcBef>
                <a:spcPts val="0"/>
              </a:spcBef>
              <a:spcAft>
                <a:spcPts val="0"/>
              </a:spcAft>
              <a:buClr>
                <a:srgbClr val="EF8200"/>
              </a:buClr>
              <a:buSzPts val="11500"/>
              <a:buFont typeface="DM Sans"/>
              <a:buNone/>
              <a:defRPr i="0" sz="11500" u="none" cap="none" strike="noStrike">
                <a:solidFill>
                  <a:srgbClr val="EF8200"/>
                </a:solidFill>
                <a:latin typeface="DM Sans"/>
                <a:ea typeface="DM Sans"/>
                <a:cs typeface="DM Sans"/>
                <a:sym typeface="DM Sans"/>
              </a:defRPr>
            </a:lvl1pPr>
            <a:lvl2pPr indent="-478028" lvl="1" marL="914400" marR="0" rtl="0" algn="ctr">
              <a:lnSpc>
                <a:spcPct val="100000"/>
              </a:lnSpc>
              <a:spcBef>
                <a:spcPts val="0"/>
              </a:spcBef>
              <a:spcAft>
                <a:spcPts val="0"/>
              </a:spcAft>
              <a:buClr>
                <a:srgbClr val="000000"/>
              </a:buClr>
              <a:buSzPts val="3928"/>
              <a:buFont typeface="DM Sans"/>
              <a:buChar char="•"/>
              <a:defRPr i="0" sz="3100" u="none" cap="none" strike="noStrike">
                <a:solidFill>
                  <a:srgbClr val="000000"/>
                </a:solidFill>
                <a:latin typeface="DM Sans"/>
                <a:ea typeface="DM Sans"/>
                <a:cs typeface="DM Sans"/>
                <a:sym typeface="DM Sans"/>
              </a:defRPr>
            </a:lvl2pPr>
            <a:lvl3pPr indent="-478028" lvl="2" marL="1371600" marR="0" rtl="0" algn="ctr">
              <a:lnSpc>
                <a:spcPct val="100000"/>
              </a:lnSpc>
              <a:spcBef>
                <a:spcPts val="0"/>
              </a:spcBef>
              <a:spcAft>
                <a:spcPts val="0"/>
              </a:spcAft>
              <a:buClr>
                <a:srgbClr val="000000"/>
              </a:buClr>
              <a:buSzPts val="3928"/>
              <a:buFont typeface="DM Sans"/>
              <a:buChar char="•"/>
              <a:defRPr i="0" sz="3100" u="none" cap="none" strike="noStrike">
                <a:solidFill>
                  <a:srgbClr val="000000"/>
                </a:solidFill>
                <a:latin typeface="DM Sans"/>
                <a:ea typeface="DM Sans"/>
                <a:cs typeface="DM Sans"/>
                <a:sym typeface="DM Sans"/>
              </a:defRPr>
            </a:lvl3pPr>
            <a:lvl4pPr indent="-478028" lvl="3" marL="1828800" marR="0" rtl="0" algn="ctr">
              <a:lnSpc>
                <a:spcPct val="100000"/>
              </a:lnSpc>
              <a:spcBef>
                <a:spcPts val="0"/>
              </a:spcBef>
              <a:spcAft>
                <a:spcPts val="0"/>
              </a:spcAft>
              <a:buClr>
                <a:srgbClr val="000000"/>
              </a:buClr>
              <a:buSzPts val="3928"/>
              <a:buFont typeface="DM Sans"/>
              <a:buChar char="•"/>
              <a:defRPr i="0" sz="3100" u="none" cap="none" strike="noStrike">
                <a:solidFill>
                  <a:srgbClr val="000000"/>
                </a:solidFill>
                <a:latin typeface="DM Sans"/>
                <a:ea typeface="DM Sans"/>
                <a:cs typeface="DM Sans"/>
                <a:sym typeface="DM Sans"/>
              </a:defRPr>
            </a:lvl4pPr>
            <a:lvl5pPr indent="-478028" lvl="4" marL="2286000" marR="0" rtl="0" algn="ctr">
              <a:lnSpc>
                <a:spcPct val="100000"/>
              </a:lnSpc>
              <a:spcBef>
                <a:spcPts val="0"/>
              </a:spcBef>
              <a:spcAft>
                <a:spcPts val="0"/>
              </a:spcAft>
              <a:buClr>
                <a:srgbClr val="000000"/>
              </a:buClr>
              <a:buSzPts val="3928"/>
              <a:buFont typeface="DM Sans"/>
              <a:buChar char="•"/>
              <a:defRPr i="0" sz="3100" u="none" cap="none" strike="noStrike">
                <a:solidFill>
                  <a:srgbClr val="000000"/>
                </a:solidFill>
                <a:latin typeface="DM Sans"/>
                <a:ea typeface="DM Sans"/>
                <a:cs typeface="DM Sans"/>
                <a:sym typeface="DM Sans"/>
              </a:defRPr>
            </a:lvl5pPr>
            <a:lvl6pPr indent="-478028" lvl="5" marL="2743200" marR="0" rtl="0" algn="ctr">
              <a:lnSpc>
                <a:spcPct val="100000"/>
              </a:lnSpc>
              <a:spcBef>
                <a:spcPts val="0"/>
              </a:spcBef>
              <a:spcAft>
                <a:spcPts val="0"/>
              </a:spcAft>
              <a:buClr>
                <a:srgbClr val="000000"/>
              </a:buClr>
              <a:buSzPts val="3928"/>
              <a:buFont typeface="DM Sans"/>
              <a:buChar char="•"/>
              <a:defRPr i="0" sz="3100" u="none" cap="none" strike="noStrike">
                <a:solidFill>
                  <a:srgbClr val="000000"/>
                </a:solidFill>
                <a:latin typeface="DM Sans"/>
                <a:ea typeface="DM Sans"/>
                <a:cs typeface="DM Sans"/>
                <a:sym typeface="DM Sans"/>
              </a:defRPr>
            </a:lvl6pPr>
            <a:lvl7pPr indent="-478028" lvl="6" marL="3200400" marR="0" rtl="0" algn="ctr">
              <a:lnSpc>
                <a:spcPct val="100000"/>
              </a:lnSpc>
              <a:spcBef>
                <a:spcPts val="0"/>
              </a:spcBef>
              <a:spcAft>
                <a:spcPts val="0"/>
              </a:spcAft>
              <a:buClr>
                <a:srgbClr val="000000"/>
              </a:buClr>
              <a:buSzPts val="3928"/>
              <a:buFont typeface="DM Sans"/>
              <a:buChar char="•"/>
              <a:defRPr i="0" sz="3100" u="none" cap="none" strike="noStrike">
                <a:solidFill>
                  <a:srgbClr val="000000"/>
                </a:solidFill>
                <a:latin typeface="DM Sans"/>
                <a:ea typeface="DM Sans"/>
                <a:cs typeface="DM Sans"/>
                <a:sym typeface="DM Sans"/>
              </a:defRPr>
            </a:lvl7pPr>
            <a:lvl8pPr indent="-478028" lvl="7" marL="3657600" marR="0" rtl="0" algn="ctr">
              <a:lnSpc>
                <a:spcPct val="100000"/>
              </a:lnSpc>
              <a:spcBef>
                <a:spcPts val="0"/>
              </a:spcBef>
              <a:spcAft>
                <a:spcPts val="0"/>
              </a:spcAft>
              <a:buClr>
                <a:srgbClr val="000000"/>
              </a:buClr>
              <a:buSzPts val="3928"/>
              <a:buFont typeface="DM Sans"/>
              <a:buChar char="•"/>
              <a:defRPr i="0" sz="3100" u="none" cap="none" strike="noStrike">
                <a:solidFill>
                  <a:srgbClr val="000000"/>
                </a:solidFill>
                <a:latin typeface="DM Sans"/>
                <a:ea typeface="DM Sans"/>
                <a:cs typeface="DM Sans"/>
                <a:sym typeface="DM Sans"/>
              </a:defRPr>
            </a:lvl8pPr>
            <a:lvl9pPr indent="-478028" lvl="8" marL="4114800" marR="0" rtl="0" algn="ctr">
              <a:lnSpc>
                <a:spcPct val="100000"/>
              </a:lnSpc>
              <a:spcBef>
                <a:spcPts val="0"/>
              </a:spcBef>
              <a:spcAft>
                <a:spcPts val="0"/>
              </a:spcAft>
              <a:buClr>
                <a:srgbClr val="000000"/>
              </a:buClr>
              <a:buSzPts val="3928"/>
              <a:buFont typeface="DM Sans"/>
              <a:buChar char="•"/>
              <a:defRPr i="0" sz="3100" u="none" cap="none" strike="noStrike">
                <a:solidFill>
                  <a:srgbClr val="000000"/>
                </a:solidFill>
                <a:latin typeface="DM Sans"/>
                <a:ea typeface="DM Sans"/>
                <a:cs typeface="DM Sans"/>
                <a:sym typeface="DM Sans"/>
              </a:defRPr>
            </a:lvl9pPr>
          </a:lstStyle>
          <a:p/>
        </p:txBody>
      </p:sp>
      <p:sp>
        <p:nvSpPr>
          <p:cNvPr id="260" name="Google Shape;260;p21"/>
          <p:cNvSpPr txBox="1"/>
          <p:nvPr>
            <p:ph idx="3" type="body"/>
          </p:nvPr>
        </p:nvSpPr>
        <p:spPr>
          <a:xfrm>
            <a:off x="1715859" y="7655821"/>
            <a:ext cx="6350001" cy="1723549"/>
          </a:xfrm>
          <a:prstGeom prst="rect">
            <a:avLst/>
          </a:prstGeom>
          <a:noFill/>
          <a:ln>
            <a:noFill/>
          </a:ln>
        </p:spPr>
        <p:txBody>
          <a:bodyPr anchorCtr="0" anchor="t" bIns="0" lIns="0" spcFirstLastPara="1" rIns="0" wrap="square" tIns="0">
            <a:spAutoFit/>
          </a:bodyPr>
          <a:lstStyle>
            <a:lvl1pPr indent="-228600" lvl="0" marL="457200" marR="0" rtl="0" algn="ctr">
              <a:lnSpc>
                <a:spcPct val="100000"/>
              </a:lnSpc>
              <a:spcBef>
                <a:spcPts val="0"/>
              </a:spcBef>
              <a:spcAft>
                <a:spcPts val="0"/>
              </a:spcAft>
              <a:buClr>
                <a:srgbClr val="005FAA"/>
              </a:buClr>
              <a:buSzPts val="5600"/>
              <a:buFont typeface="DM Sans"/>
              <a:buNone/>
              <a:defRPr b="0" i="0" sz="56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261" name="Google Shape;261;p21"/>
          <p:cNvSpPr txBox="1"/>
          <p:nvPr>
            <p:ph idx="4" type="body"/>
          </p:nvPr>
        </p:nvSpPr>
        <p:spPr>
          <a:xfrm>
            <a:off x="9017000" y="5339088"/>
            <a:ext cx="6350001" cy="1846659"/>
          </a:xfrm>
          <a:prstGeom prst="rect">
            <a:avLst/>
          </a:prstGeom>
          <a:noFill/>
          <a:ln>
            <a:noFill/>
          </a:ln>
        </p:spPr>
        <p:txBody>
          <a:bodyPr anchorCtr="0" anchor="t" bIns="0" lIns="0" spcFirstLastPara="1" rIns="0" wrap="square" tIns="0">
            <a:spAutoFit/>
          </a:bodyPr>
          <a:lstStyle>
            <a:lvl1pPr indent="-228600" lvl="0" marL="457200" marR="0" rtl="0" algn="ctr">
              <a:lnSpc>
                <a:spcPct val="100000"/>
              </a:lnSpc>
              <a:spcBef>
                <a:spcPts val="0"/>
              </a:spcBef>
              <a:spcAft>
                <a:spcPts val="0"/>
              </a:spcAft>
              <a:buClr>
                <a:srgbClr val="EF8200"/>
              </a:buClr>
              <a:buSzPts val="11500"/>
              <a:buFont typeface="DM Sans"/>
              <a:buNone/>
              <a:defRPr i="0" sz="11500" u="none" cap="none" strike="noStrike">
                <a:solidFill>
                  <a:srgbClr val="EF8200"/>
                </a:solidFill>
                <a:latin typeface="DM Sans"/>
                <a:ea typeface="DM Sans"/>
                <a:cs typeface="DM Sans"/>
                <a:sym typeface="DM Sans"/>
              </a:defRPr>
            </a:lvl1pPr>
            <a:lvl2pPr indent="-478028" lvl="1" marL="914400" marR="0" rtl="0" algn="ctr">
              <a:lnSpc>
                <a:spcPct val="100000"/>
              </a:lnSpc>
              <a:spcBef>
                <a:spcPts val="0"/>
              </a:spcBef>
              <a:spcAft>
                <a:spcPts val="0"/>
              </a:spcAft>
              <a:buClr>
                <a:srgbClr val="000000"/>
              </a:buClr>
              <a:buSzPts val="3928"/>
              <a:buFont typeface="DM Sans"/>
              <a:buChar char="•"/>
              <a:defRPr i="0" sz="3100" u="none" cap="none" strike="noStrike">
                <a:solidFill>
                  <a:srgbClr val="000000"/>
                </a:solidFill>
                <a:latin typeface="DM Sans"/>
                <a:ea typeface="DM Sans"/>
                <a:cs typeface="DM Sans"/>
                <a:sym typeface="DM Sans"/>
              </a:defRPr>
            </a:lvl2pPr>
            <a:lvl3pPr indent="-478028" lvl="2" marL="1371600" marR="0" rtl="0" algn="ctr">
              <a:lnSpc>
                <a:spcPct val="100000"/>
              </a:lnSpc>
              <a:spcBef>
                <a:spcPts val="0"/>
              </a:spcBef>
              <a:spcAft>
                <a:spcPts val="0"/>
              </a:spcAft>
              <a:buClr>
                <a:srgbClr val="000000"/>
              </a:buClr>
              <a:buSzPts val="3928"/>
              <a:buFont typeface="DM Sans"/>
              <a:buChar char="•"/>
              <a:defRPr i="0" sz="3100" u="none" cap="none" strike="noStrike">
                <a:solidFill>
                  <a:srgbClr val="000000"/>
                </a:solidFill>
                <a:latin typeface="DM Sans"/>
                <a:ea typeface="DM Sans"/>
                <a:cs typeface="DM Sans"/>
                <a:sym typeface="DM Sans"/>
              </a:defRPr>
            </a:lvl3pPr>
            <a:lvl4pPr indent="-478028" lvl="3" marL="1828800" marR="0" rtl="0" algn="ctr">
              <a:lnSpc>
                <a:spcPct val="100000"/>
              </a:lnSpc>
              <a:spcBef>
                <a:spcPts val="0"/>
              </a:spcBef>
              <a:spcAft>
                <a:spcPts val="0"/>
              </a:spcAft>
              <a:buClr>
                <a:srgbClr val="000000"/>
              </a:buClr>
              <a:buSzPts val="3928"/>
              <a:buFont typeface="DM Sans"/>
              <a:buChar char="•"/>
              <a:defRPr i="0" sz="3100" u="none" cap="none" strike="noStrike">
                <a:solidFill>
                  <a:srgbClr val="000000"/>
                </a:solidFill>
                <a:latin typeface="DM Sans"/>
                <a:ea typeface="DM Sans"/>
                <a:cs typeface="DM Sans"/>
                <a:sym typeface="DM Sans"/>
              </a:defRPr>
            </a:lvl4pPr>
            <a:lvl5pPr indent="-478028" lvl="4" marL="2286000" marR="0" rtl="0" algn="ctr">
              <a:lnSpc>
                <a:spcPct val="100000"/>
              </a:lnSpc>
              <a:spcBef>
                <a:spcPts val="0"/>
              </a:spcBef>
              <a:spcAft>
                <a:spcPts val="0"/>
              </a:spcAft>
              <a:buClr>
                <a:srgbClr val="000000"/>
              </a:buClr>
              <a:buSzPts val="3928"/>
              <a:buFont typeface="DM Sans"/>
              <a:buChar char="•"/>
              <a:defRPr i="0" sz="3100" u="none" cap="none" strike="noStrike">
                <a:solidFill>
                  <a:srgbClr val="000000"/>
                </a:solidFill>
                <a:latin typeface="DM Sans"/>
                <a:ea typeface="DM Sans"/>
                <a:cs typeface="DM Sans"/>
                <a:sym typeface="DM Sans"/>
              </a:defRPr>
            </a:lvl5pPr>
            <a:lvl6pPr indent="-478028" lvl="5" marL="2743200" marR="0" rtl="0" algn="ctr">
              <a:lnSpc>
                <a:spcPct val="100000"/>
              </a:lnSpc>
              <a:spcBef>
                <a:spcPts val="0"/>
              </a:spcBef>
              <a:spcAft>
                <a:spcPts val="0"/>
              </a:spcAft>
              <a:buClr>
                <a:srgbClr val="000000"/>
              </a:buClr>
              <a:buSzPts val="3928"/>
              <a:buFont typeface="DM Sans"/>
              <a:buChar char="•"/>
              <a:defRPr i="0" sz="3100" u="none" cap="none" strike="noStrike">
                <a:solidFill>
                  <a:srgbClr val="000000"/>
                </a:solidFill>
                <a:latin typeface="DM Sans"/>
                <a:ea typeface="DM Sans"/>
                <a:cs typeface="DM Sans"/>
                <a:sym typeface="DM Sans"/>
              </a:defRPr>
            </a:lvl6pPr>
            <a:lvl7pPr indent="-478028" lvl="6" marL="3200400" marR="0" rtl="0" algn="ctr">
              <a:lnSpc>
                <a:spcPct val="100000"/>
              </a:lnSpc>
              <a:spcBef>
                <a:spcPts val="0"/>
              </a:spcBef>
              <a:spcAft>
                <a:spcPts val="0"/>
              </a:spcAft>
              <a:buClr>
                <a:srgbClr val="000000"/>
              </a:buClr>
              <a:buSzPts val="3928"/>
              <a:buFont typeface="DM Sans"/>
              <a:buChar char="•"/>
              <a:defRPr i="0" sz="3100" u="none" cap="none" strike="noStrike">
                <a:solidFill>
                  <a:srgbClr val="000000"/>
                </a:solidFill>
                <a:latin typeface="DM Sans"/>
                <a:ea typeface="DM Sans"/>
                <a:cs typeface="DM Sans"/>
                <a:sym typeface="DM Sans"/>
              </a:defRPr>
            </a:lvl7pPr>
            <a:lvl8pPr indent="-478028" lvl="7" marL="3657600" marR="0" rtl="0" algn="ctr">
              <a:lnSpc>
                <a:spcPct val="100000"/>
              </a:lnSpc>
              <a:spcBef>
                <a:spcPts val="0"/>
              </a:spcBef>
              <a:spcAft>
                <a:spcPts val="0"/>
              </a:spcAft>
              <a:buClr>
                <a:srgbClr val="000000"/>
              </a:buClr>
              <a:buSzPts val="3928"/>
              <a:buFont typeface="DM Sans"/>
              <a:buChar char="•"/>
              <a:defRPr i="0" sz="3100" u="none" cap="none" strike="noStrike">
                <a:solidFill>
                  <a:srgbClr val="000000"/>
                </a:solidFill>
                <a:latin typeface="DM Sans"/>
                <a:ea typeface="DM Sans"/>
                <a:cs typeface="DM Sans"/>
                <a:sym typeface="DM Sans"/>
              </a:defRPr>
            </a:lvl8pPr>
            <a:lvl9pPr indent="-478028" lvl="8" marL="4114800" marR="0" rtl="0" algn="ctr">
              <a:lnSpc>
                <a:spcPct val="100000"/>
              </a:lnSpc>
              <a:spcBef>
                <a:spcPts val="0"/>
              </a:spcBef>
              <a:spcAft>
                <a:spcPts val="0"/>
              </a:spcAft>
              <a:buClr>
                <a:srgbClr val="000000"/>
              </a:buClr>
              <a:buSzPts val="3928"/>
              <a:buFont typeface="DM Sans"/>
              <a:buChar char="•"/>
              <a:defRPr i="0" sz="3100" u="none" cap="none" strike="noStrike">
                <a:solidFill>
                  <a:srgbClr val="000000"/>
                </a:solidFill>
                <a:latin typeface="DM Sans"/>
                <a:ea typeface="DM Sans"/>
                <a:cs typeface="DM Sans"/>
                <a:sym typeface="DM Sans"/>
              </a:defRPr>
            </a:lvl9pPr>
          </a:lstStyle>
          <a:p/>
        </p:txBody>
      </p:sp>
      <p:sp>
        <p:nvSpPr>
          <p:cNvPr id="262" name="Google Shape;262;p21"/>
          <p:cNvSpPr txBox="1"/>
          <p:nvPr>
            <p:ph idx="5" type="body"/>
          </p:nvPr>
        </p:nvSpPr>
        <p:spPr>
          <a:xfrm>
            <a:off x="9017000" y="7655821"/>
            <a:ext cx="6350001" cy="1723549"/>
          </a:xfrm>
          <a:prstGeom prst="rect">
            <a:avLst/>
          </a:prstGeom>
          <a:noFill/>
          <a:ln>
            <a:noFill/>
          </a:ln>
        </p:spPr>
        <p:txBody>
          <a:bodyPr anchorCtr="0" anchor="t" bIns="0" lIns="0" spcFirstLastPara="1" rIns="0" wrap="square" tIns="0">
            <a:spAutoFit/>
          </a:bodyPr>
          <a:lstStyle>
            <a:lvl1pPr indent="-228600" lvl="0" marL="457200" marR="0" rtl="0" algn="ctr">
              <a:lnSpc>
                <a:spcPct val="100000"/>
              </a:lnSpc>
              <a:spcBef>
                <a:spcPts val="0"/>
              </a:spcBef>
              <a:spcAft>
                <a:spcPts val="0"/>
              </a:spcAft>
              <a:buClr>
                <a:srgbClr val="005FAA"/>
              </a:buClr>
              <a:buSzPts val="5600"/>
              <a:buFont typeface="DM Sans"/>
              <a:buNone/>
              <a:defRPr b="0" i="0" sz="56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263" name="Google Shape;263;p21"/>
          <p:cNvSpPr txBox="1"/>
          <p:nvPr>
            <p:ph idx="6" type="body"/>
          </p:nvPr>
        </p:nvSpPr>
        <p:spPr>
          <a:xfrm>
            <a:off x="16318140" y="5339088"/>
            <a:ext cx="6350001" cy="1846659"/>
          </a:xfrm>
          <a:prstGeom prst="rect">
            <a:avLst/>
          </a:prstGeom>
          <a:noFill/>
          <a:ln>
            <a:noFill/>
          </a:ln>
        </p:spPr>
        <p:txBody>
          <a:bodyPr anchorCtr="0" anchor="t" bIns="0" lIns="0" spcFirstLastPara="1" rIns="0" wrap="square" tIns="0">
            <a:spAutoFit/>
          </a:bodyPr>
          <a:lstStyle>
            <a:lvl1pPr indent="-228600" lvl="0" marL="457200" marR="0" rtl="0" algn="ctr">
              <a:lnSpc>
                <a:spcPct val="100000"/>
              </a:lnSpc>
              <a:spcBef>
                <a:spcPts val="0"/>
              </a:spcBef>
              <a:spcAft>
                <a:spcPts val="0"/>
              </a:spcAft>
              <a:buClr>
                <a:srgbClr val="EF8200"/>
              </a:buClr>
              <a:buSzPts val="11500"/>
              <a:buFont typeface="DM Sans"/>
              <a:buNone/>
              <a:defRPr i="0" sz="11500" u="none" cap="none" strike="noStrike">
                <a:solidFill>
                  <a:srgbClr val="EF8200"/>
                </a:solidFill>
                <a:latin typeface="DM Sans"/>
                <a:ea typeface="DM Sans"/>
                <a:cs typeface="DM Sans"/>
                <a:sym typeface="DM Sans"/>
              </a:defRPr>
            </a:lvl1pPr>
            <a:lvl2pPr indent="-478028" lvl="1" marL="914400" marR="0" rtl="0" algn="ctr">
              <a:lnSpc>
                <a:spcPct val="100000"/>
              </a:lnSpc>
              <a:spcBef>
                <a:spcPts val="0"/>
              </a:spcBef>
              <a:spcAft>
                <a:spcPts val="0"/>
              </a:spcAft>
              <a:buClr>
                <a:srgbClr val="000000"/>
              </a:buClr>
              <a:buSzPts val="3928"/>
              <a:buFont typeface="DM Sans"/>
              <a:buChar char="•"/>
              <a:defRPr i="0" sz="3100" u="none" cap="none" strike="noStrike">
                <a:solidFill>
                  <a:srgbClr val="000000"/>
                </a:solidFill>
                <a:latin typeface="DM Sans"/>
                <a:ea typeface="DM Sans"/>
                <a:cs typeface="DM Sans"/>
                <a:sym typeface="DM Sans"/>
              </a:defRPr>
            </a:lvl2pPr>
            <a:lvl3pPr indent="-478028" lvl="2" marL="1371600" marR="0" rtl="0" algn="ctr">
              <a:lnSpc>
                <a:spcPct val="100000"/>
              </a:lnSpc>
              <a:spcBef>
                <a:spcPts val="0"/>
              </a:spcBef>
              <a:spcAft>
                <a:spcPts val="0"/>
              </a:spcAft>
              <a:buClr>
                <a:srgbClr val="000000"/>
              </a:buClr>
              <a:buSzPts val="3928"/>
              <a:buFont typeface="DM Sans"/>
              <a:buChar char="•"/>
              <a:defRPr i="0" sz="3100" u="none" cap="none" strike="noStrike">
                <a:solidFill>
                  <a:srgbClr val="000000"/>
                </a:solidFill>
                <a:latin typeface="DM Sans"/>
                <a:ea typeface="DM Sans"/>
                <a:cs typeface="DM Sans"/>
                <a:sym typeface="DM Sans"/>
              </a:defRPr>
            </a:lvl3pPr>
            <a:lvl4pPr indent="-478028" lvl="3" marL="1828800" marR="0" rtl="0" algn="ctr">
              <a:lnSpc>
                <a:spcPct val="100000"/>
              </a:lnSpc>
              <a:spcBef>
                <a:spcPts val="0"/>
              </a:spcBef>
              <a:spcAft>
                <a:spcPts val="0"/>
              </a:spcAft>
              <a:buClr>
                <a:srgbClr val="000000"/>
              </a:buClr>
              <a:buSzPts val="3928"/>
              <a:buFont typeface="DM Sans"/>
              <a:buChar char="•"/>
              <a:defRPr i="0" sz="3100" u="none" cap="none" strike="noStrike">
                <a:solidFill>
                  <a:srgbClr val="000000"/>
                </a:solidFill>
                <a:latin typeface="DM Sans"/>
                <a:ea typeface="DM Sans"/>
                <a:cs typeface="DM Sans"/>
                <a:sym typeface="DM Sans"/>
              </a:defRPr>
            </a:lvl4pPr>
            <a:lvl5pPr indent="-478028" lvl="4" marL="2286000" marR="0" rtl="0" algn="ctr">
              <a:lnSpc>
                <a:spcPct val="100000"/>
              </a:lnSpc>
              <a:spcBef>
                <a:spcPts val="0"/>
              </a:spcBef>
              <a:spcAft>
                <a:spcPts val="0"/>
              </a:spcAft>
              <a:buClr>
                <a:srgbClr val="000000"/>
              </a:buClr>
              <a:buSzPts val="3928"/>
              <a:buFont typeface="DM Sans"/>
              <a:buChar char="•"/>
              <a:defRPr i="0" sz="3100" u="none" cap="none" strike="noStrike">
                <a:solidFill>
                  <a:srgbClr val="000000"/>
                </a:solidFill>
                <a:latin typeface="DM Sans"/>
                <a:ea typeface="DM Sans"/>
                <a:cs typeface="DM Sans"/>
                <a:sym typeface="DM Sans"/>
              </a:defRPr>
            </a:lvl5pPr>
            <a:lvl6pPr indent="-478028" lvl="5" marL="2743200" marR="0" rtl="0" algn="ctr">
              <a:lnSpc>
                <a:spcPct val="100000"/>
              </a:lnSpc>
              <a:spcBef>
                <a:spcPts val="0"/>
              </a:spcBef>
              <a:spcAft>
                <a:spcPts val="0"/>
              </a:spcAft>
              <a:buClr>
                <a:srgbClr val="000000"/>
              </a:buClr>
              <a:buSzPts val="3928"/>
              <a:buFont typeface="DM Sans"/>
              <a:buChar char="•"/>
              <a:defRPr i="0" sz="3100" u="none" cap="none" strike="noStrike">
                <a:solidFill>
                  <a:srgbClr val="000000"/>
                </a:solidFill>
                <a:latin typeface="DM Sans"/>
                <a:ea typeface="DM Sans"/>
                <a:cs typeface="DM Sans"/>
                <a:sym typeface="DM Sans"/>
              </a:defRPr>
            </a:lvl6pPr>
            <a:lvl7pPr indent="-478028" lvl="6" marL="3200400" marR="0" rtl="0" algn="ctr">
              <a:lnSpc>
                <a:spcPct val="100000"/>
              </a:lnSpc>
              <a:spcBef>
                <a:spcPts val="0"/>
              </a:spcBef>
              <a:spcAft>
                <a:spcPts val="0"/>
              </a:spcAft>
              <a:buClr>
                <a:srgbClr val="000000"/>
              </a:buClr>
              <a:buSzPts val="3928"/>
              <a:buFont typeface="DM Sans"/>
              <a:buChar char="•"/>
              <a:defRPr i="0" sz="3100" u="none" cap="none" strike="noStrike">
                <a:solidFill>
                  <a:srgbClr val="000000"/>
                </a:solidFill>
                <a:latin typeface="DM Sans"/>
                <a:ea typeface="DM Sans"/>
                <a:cs typeface="DM Sans"/>
                <a:sym typeface="DM Sans"/>
              </a:defRPr>
            </a:lvl7pPr>
            <a:lvl8pPr indent="-478028" lvl="7" marL="3657600" marR="0" rtl="0" algn="ctr">
              <a:lnSpc>
                <a:spcPct val="100000"/>
              </a:lnSpc>
              <a:spcBef>
                <a:spcPts val="0"/>
              </a:spcBef>
              <a:spcAft>
                <a:spcPts val="0"/>
              </a:spcAft>
              <a:buClr>
                <a:srgbClr val="000000"/>
              </a:buClr>
              <a:buSzPts val="3928"/>
              <a:buFont typeface="DM Sans"/>
              <a:buChar char="•"/>
              <a:defRPr i="0" sz="3100" u="none" cap="none" strike="noStrike">
                <a:solidFill>
                  <a:srgbClr val="000000"/>
                </a:solidFill>
                <a:latin typeface="DM Sans"/>
                <a:ea typeface="DM Sans"/>
                <a:cs typeface="DM Sans"/>
                <a:sym typeface="DM Sans"/>
              </a:defRPr>
            </a:lvl8pPr>
            <a:lvl9pPr indent="-478028" lvl="8" marL="4114800" marR="0" rtl="0" algn="ctr">
              <a:lnSpc>
                <a:spcPct val="100000"/>
              </a:lnSpc>
              <a:spcBef>
                <a:spcPts val="0"/>
              </a:spcBef>
              <a:spcAft>
                <a:spcPts val="0"/>
              </a:spcAft>
              <a:buClr>
                <a:srgbClr val="000000"/>
              </a:buClr>
              <a:buSzPts val="3928"/>
              <a:buFont typeface="DM Sans"/>
              <a:buChar char="•"/>
              <a:defRPr i="0" sz="3100" u="none" cap="none" strike="noStrike">
                <a:solidFill>
                  <a:srgbClr val="000000"/>
                </a:solidFill>
                <a:latin typeface="DM Sans"/>
                <a:ea typeface="DM Sans"/>
                <a:cs typeface="DM Sans"/>
                <a:sym typeface="DM Sans"/>
              </a:defRPr>
            </a:lvl9pPr>
          </a:lstStyle>
          <a:p/>
        </p:txBody>
      </p:sp>
      <p:sp>
        <p:nvSpPr>
          <p:cNvPr id="264" name="Google Shape;264;p21"/>
          <p:cNvSpPr txBox="1"/>
          <p:nvPr>
            <p:ph idx="7" type="body"/>
          </p:nvPr>
        </p:nvSpPr>
        <p:spPr>
          <a:xfrm>
            <a:off x="16318140" y="7655821"/>
            <a:ext cx="6350001" cy="1723549"/>
          </a:xfrm>
          <a:prstGeom prst="rect">
            <a:avLst/>
          </a:prstGeom>
          <a:noFill/>
          <a:ln>
            <a:noFill/>
          </a:ln>
        </p:spPr>
        <p:txBody>
          <a:bodyPr anchorCtr="0" anchor="t" bIns="0" lIns="0" spcFirstLastPara="1" rIns="0" wrap="square" tIns="0">
            <a:spAutoFit/>
          </a:bodyPr>
          <a:lstStyle>
            <a:lvl1pPr indent="-228600" lvl="0" marL="457200" marR="0" rtl="0" algn="ctr">
              <a:lnSpc>
                <a:spcPct val="100000"/>
              </a:lnSpc>
              <a:spcBef>
                <a:spcPts val="0"/>
              </a:spcBef>
              <a:spcAft>
                <a:spcPts val="0"/>
              </a:spcAft>
              <a:buClr>
                <a:srgbClr val="005FAA"/>
              </a:buClr>
              <a:buSzPts val="5600"/>
              <a:buFont typeface="DM Sans"/>
              <a:buNone/>
              <a:defRPr b="0" i="0" sz="56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265" name="Google Shape;265;p21"/>
          <p:cNvSpPr txBox="1"/>
          <p:nvPr>
            <p:ph idx="12" type="sldNum"/>
          </p:nvPr>
        </p:nvSpPr>
        <p:spPr>
          <a:xfrm>
            <a:off x="23212926" y="13031659"/>
            <a:ext cx="683356" cy="369332"/>
          </a:xfrm>
          <a:prstGeom prst="rect">
            <a:avLst/>
          </a:prstGeom>
          <a:noFill/>
          <a:ln>
            <a:noFill/>
          </a:ln>
        </p:spPr>
        <p:txBody>
          <a:bodyPr anchorCtr="0" anchor="ctr" bIns="45700" lIns="91425" spcFirstLastPara="1" rIns="91425" wrap="square" tIns="45700">
            <a:spAutoFit/>
          </a:bodyPr>
          <a:lstStyle>
            <a:lvl1pPr indent="0" lvl="0"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1pPr>
            <a:lvl2pPr indent="0" lvl="1"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2pPr>
            <a:lvl3pPr indent="0" lvl="2"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3pPr>
            <a:lvl4pPr indent="0" lvl="3"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4pPr>
            <a:lvl5pPr indent="0" lvl="4"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5pPr>
            <a:lvl6pPr indent="0" lvl="5"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6pPr>
            <a:lvl7pPr indent="0" lvl="6"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7pPr>
            <a:lvl8pPr indent="0" lvl="7"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8pPr>
            <a:lvl9pPr indent="0" lvl="8"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9pPr>
          </a:lstStyle>
          <a:p>
            <a:pPr indent="0" lvl="0" marL="0" rtl="0" algn="r">
              <a:spcBef>
                <a:spcPts val="0"/>
              </a:spcBef>
              <a:spcAft>
                <a:spcPts val="0"/>
              </a:spcAft>
              <a:buNone/>
            </a:pPr>
            <a:fld id="{00000000-1234-1234-1234-123412341234}" type="slidenum">
              <a:rPr lang="en"/>
              <a:t>‹#›</a:t>
            </a:fld>
            <a:endParaRPr/>
          </a:p>
        </p:txBody>
      </p:sp>
      <p:sp>
        <p:nvSpPr>
          <p:cNvPr id="266" name="Google Shape;266;p21"/>
          <p:cNvSpPr txBox="1"/>
          <p:nvPr>
            <p:ph type="title"/>
          </p:nvPr>
        </p:nvSpPr>
        <p:spPr>
          <a:xfrm>
            <a:off x="2564146" y="790816"/>
            <a:ext cx="21971005" cy="830999"/>
          </a:xfrm>
          <a:prstGeom prst="rect">
            <a:avLst/>
          </a:prstGeom>
          <a:noFill/>
          <a:ln>
            <a:noFill/>
          </a:ln>
        </p:spPr>
        <p:txBody>
          <a:bodyPr anchorCtr="0" anchor="ctr" bIns="0" lIns="0" spcFirstLastPara="1" rIns="0" wrap="square" tIns="0">
            <a:spAutoFit/>
          </a:bodyPr>
          <a:lstStyle>
            <a:lvl1pPr lvl="0" algn="l">
              <a:lnSpc>
                <a:spcPct val="100000"/>
              </a:lnSpc>
              <a:spcBef>
                <a:spcPts val="0"/>
              </a:spcBef>
              <a:spcAft>
                <a:spcPts val="0"/>
              </a:spcAft>
              <a:buClr>
                <a:srgbClr val="005FAA"/>
              </a:buClr>
              <a:buSzPts val="1800"/>
              <a:buNone/>
              <a:defRPr/>
            </a:lvl1pPr>
            <a:lvl2pPr lvl="1" algn="l">
              <a:lnSpc>
                <a:spcPct val="100000"/>
              </a:lnSpc>
              <a:spcBef>
                <a:spcPts val="0"/>
              </a:spcBef>
              <a:spcAft>
                <a:spcPts val="0"/>
              </a:spcAft>
              <a:buClr>
                <a:srgbClr val="005FAA"/>
              </a:buClr>
              <a:buSzPts val="1800"/>
              <a:buNone/>
              <a:defRPr/>
            </a:lvl2pPr>
            <a:lvl3pPr lvl="2" algn="l">
              <a:lnSpc>
                <a:spcPct val="100000"/>
              </a:lnSpc>
              <a:spcBef>
                <a:spcPts val="0"/>
              </a:spcBef>
              <a:spcAft>
                <a:spcPts val="0"/>
              </a:spcAft>
              <a:buClr>
                <a:srgbClr val="005FAA"/>
              </a:buClr>
              <a:buSzPts val="1800"/>
              <a:buNone/>
              <a:defRPr/>
            </a:lvl3pPr>
            <a:lvl4pPr lvl="3" algn="l">
              <a:lnSpc>
                <a:spcPct val="100000"/>
              </a:lnSpc>
              <a:spcBef>
                <a:spcPts val="0"/>
              </a:spcBef>
              <a:spcAft>
                <a:spcPts val="0"/>
              </a:spcAft>
              <a:buClr>
                <a:srgbClr val="005FAA"/>
              </a:buClr>
              <a:buSzPts val="1800"/>
              <a:buNone/>
              <a:defRPr/>
            </a:lvl4pPr>
            <a:lvl5pPr lvl="4" algn="l">
              <a:lnSpc>
                <a:spcPct val="100000"/>
              </a:lnSpc>
              <a:spcBef>
                <a:spcPts val="0"/>
              </a:spcBef>
              <a:spcAft>
                <a:spcPts val="0"/>
              </a:spcAft>
              <a:buClr>
                <a:srgbClr val="005FAA"/>
              </a:buClr>
              <a:buSzPts val="1800"/>
              <a:buNone/>
              <a:defRPr/>
            </a:lvl5pPr>
            <a:lvl6pPr lvl="5" algn="l">
              <a:lnSpc>
                <a:spcPct val="100000"/>
              </a:lnSpc>
              <a:spcBef>
                <a:spcPts val="0"/>
              </a:spcBef>
              <a:spcAft>
                <a:spcPts val="0"/>
              </a:spcAft>
              <a:buClr>
                <a:srgbClr val="005FAA"/>
              </a:buClr>
              <a:buSzPts val="1800"/>
              <a:buNone/>
              <a:defRPr/>
            </a:lvl6pPr>
            <a:lvl7pPr lvl="6" algn="l">
              <a:lnSpc>
                <a:spcPct val="100000"/>
              </a:lnSpc>
              <a:spcBef>
                <a:spcPts val="0"/>
              </a:spcBef>
              <a:spcAft>
                <a:spcPts val="0"/>
              </a:spcAft>
              <a:buClr>
                <a:srgbClr val="005FAA"/>
              </a:buClr>
              <a:buSzPts val="1800"/>
              <a:buNone/>
              <a:defRPr/>
            </a:lvl7pPr>
            <a:lvl8pPr lvl="7" algn="l">
              <a:lnSpc>
                <a:spcPct val="100000"/>
              </a:lnSpc>
              <a:spcBef>
                <a:spcPts val="0"/>
              </a:spcBef>
              <a:spcAft>
                <a:spcPts val="0"/>
              </a:spcAft>
              <a:buClr>
                <a:srgbClr val="005FAA"/>
              </a:buClr>
              <a:buSzPts val="1800"/>
              <a:buNone/>
              <a:defRPr/>
            </a:lvl8pPr>
            <a:lvl9pPr lvl="8" algn="l">
              <a:lnSpc>
                <a:spcPct val="100000"/>
              </a:lnSpc>
              <a:spcBef>
                <a:spcPts val="0"/>
              </a:spcBef>
              <a:spcAft>
                <a:spcPts val="0"/>
              </a:spcAft>
              <a:buClr>
                <a:srgbClr val="005FAA"/>
              </a:buClr>
              <a:buSzPts val="1800"/>
              <a:buNone/>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7. Content - 4 Numbers">
  <p:cSld name="Content - 4 Numbers">
    <p:spTree>
      <p:nvGrpSpPr>
        <p:cNvPr id="267" name="Shape 267"/>
        <p:cNvGrpSpPr/>
        <p:nvPr/>
      </p:nvGrpSpPr>
      <p:grpSpPr>
        <a:xfrm>
          <a:off x="0" y="0"/>
          <a:ext cx="0" cy="0"/>
          <a:chOff x="0" y="0"/>
          <a:chExt cx="0" cy="0"/>
        </a:xfrm>
      </p:grpSpPr>
      <p:pic>
        <p:nvPicPr>
          <p:cNvPr descr="Image" id="268" name="Google Shape;268;p22"/>
          <p:cNvPicPr preferRelativeResize="0"/>
          <p:nvPr/>
        </p:nvPicPr>
        <p:blipFill rotWithShape="1">
          <a:blip r:embed="rId2">
            <a:alphaModFix amt="25000"/>
          </a:blip>
          <a:srcRect b="11" l="0" r="0" t="12"/>
          <a:stretch/>
        </p:blipFill>
        <p:spPr>
          <a:xfrm>
            <a:off x="19856949" y="815931"/>
            <a:ext cx="4902205" cy="12315870"/>
          </a:xfrm>
          <a:prstGeom prst="rect">
            <a:avLst/>
          </a:prstGeom>
          <a:noFill/>
          <a:ln>
            <a:noFill/>
          </a:ln>
        </p:spPr>
      </p:pic>
      <p:grpSp>
        <p:nvGrpSpPr>
          <p:cNvPr id="269" name="Google Shape;269;p22"/>
          <p:cNvGrpSpPr/>
          <p:nvPr/>
        </p:nvGrpSpPr>
        <p:grpSpPr>
          <a:xfrm>
            <a:off x="313398" y="-641338"/>
            <a:ext cx="1926057" cy="2416205"/>
            <a:chOff x="0" y="0"/>
            <a:chExt cx="1926056" cy="2416204"/>
          </a:xfrm>
        </p:grpSpPr>
        <p:sp>
          <p:nvSpPr>
            <p:cNvPr id="270" name="Google Shape;270;p22"/>
            <p:cNvSpPr/>
            <p:nvPr/>
          </p:nvSpPr>
          <p:spPr>
            <a:xfrm>
              <a:off x="0" y="0"/>
              <a:ext cx="1926056" cy="2416204"/>
            </a:xfrm>
            <a:prstGeom prst="roundRect">
              <a:avLst>
                <a:gd fmla="val 18817" name="adj"/>
              </a:avLst>
            </a:prstGeom>
            <a:solidFill>
              <a:srgbClr val="FFFF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a:buNone/>
              </a:pPr>
              <a:r>
                <a:t/>
              </a:r>
              <a:endParaRPr b="1" i="0" sz="2400" u="none" cap="none" strike="noStrike">
                <a:solidFill>
                  <a:srgbClr val="5E5E5E"/>
                </a:solidFill>
                <a:latin typeface="DM Sans"/>
                <a:ea typeface="DM Sans"/>
                <a:cs typeface="DM Sans"/>
                <a:sym typeface="DM Sans"/>
              </a:endParaRPr>
            </a:p>
          </p:txBody>
        </p:sp>
        <p:pic>
          <p:nvPicPr>
            <p:cNvPr descr="Image" id="271" name="Google Shape;271;p22"/>
            <p:cNvPicPr preferRelativeResize="0"/>
            <p:nvPr/>
          </p:nvPicPr>
          <p:blipFill rotWithShape="1">
            <a:blip r:embed="rId3">
              <a:alphaModFix/>
            </a:blip>
            <a:srcRect b="0" l="0" r="0" t="0"/>
            <a:stretch/>
          </p:blipFill>
          <p:spPr>
            <a:xfrm>
              <a:off x="324692" y="1128751"/>
              <a:ext cx="1276671" cy="942421"/>
            </a:xfrm>
            <a:prstGeom prst="rect">
              <a:avLst/>
            </a:prstGeom>
            <a:noFill/>
            <a:ln>
              <a:noFill/>
            </a:ln>
          </p:spPr>
        </p:pic>
      </p:grpSp>
      <p:sp>
        <p:nvSpPr>
          <p:cNvPr id="272" name="Google Shape;272;p22"/>
          <p:cNvSpPr txBox="1"/>
          <p:nvPr>
            <p:ph idx="1" type="body"/>
          </p:nvPr>
        </p:nvSpPr>
        <p:spPr>
          <a:xfrm>
            <a:off x="2563814" y="1755775"/>
            <a:ext cx="21031201" cy="533313"/>
          </a:xfrm>
          <a:prstGeom prst="rect">
            <a:avLst/>
          </a:prstGeom>
          <a:noFill/>
          <a:ln>
            <a:noFill/>
          </a:ln>
        </p:spPr>
        <p:txBody>
          <a:bodyPr anchorCtr="0" anchor="t" bIns="45700" lIns="45700" spcFirstLastPara="1" rIns="45700" wrap="square" tIns="45700">
            <a:noAutofit/>
          </a:bodyPr>
          <a:lstStyle>
            <a:lvl1pPr indent="-228600" lvl="0" marL="4572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1pPr>
            <a:lvl2pPr indent="-228600" lvl="1" marL="9144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2pPr>
            <a:lvl3pPr indent="-228600" lvl="2" marL="13716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3pPr>
            <a:lvl4pPr indent="-228600" lvl="3" marL="18288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4pPr>
            <a:lvl5pPr indent="-228600" lvl="4" marL="22860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273" name="Google Shape;273;p22"/>
          <p:cNvSpPr txBox="1"/>
          <p:nvPr>
            <p:ph idx="2" type="body"/>
          </p:nvPr>
        </p:nvSpPr>
        <p:spPr>
          <a:xfrm>
            <a:off x="497496" y="5703886"/>
            <a:ext cx="5207003" cy="1477328"/>
          </a:xfrm>
          <a:prstGeom prst="rect">
            <a:avLst/>
          </a:prstGeom>
          <a:noFill/>
          <a:ln>
            <a:noFill/>
          </a:ln>
        </p:spPr>
        <p:txBody>
          <a:bodyPr anchorCtr="0" anchor="t" bIns="0" lIns="0" spcFirstLastPara="1" rIns="0" wrap="square" tIns="0">
            <a:spAutoFit/>
          </a:bodyPr>
          <a:lstStyle>
            <a:lvl1pPr indent="-228600" lvl="0" marL="457200" marR="0" rtl="0" algn="ctr">
              <a:lnSpc>
                <a:spcPct val="100000"/>
              </a:lnSpc>
              <a:spcBef>
                <a:spcPts val="0"/>
              </a:spcBef>
              <a:spcAft>
                <a:spcPts val="0"/>
              </a:spcAft>
              <a:buClr>
                <a:srgbClr val="EF8200"/>
              </a:buClr>
              <a:buSzPts val="9600"/>
              <a:buFont typeface="DM Sans"/>
              <a:buNone/>
              <a:defRPr i="0" sz="9600" u="none" cap="none" strike="noStrike">
                <a:solidFill>
                  <a:srgbClr val="EF8200"/>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274" name="Google Shape;274;p22"/>
          <p:cNvSpPr txBox="1"/>
          <p:nvPr>
            <p:ph idx="3" type="body"/>
          </p:nvPr>
        </p:nvSpPr>
        <p:spPr>
          <a:xfrm>
            <a:off x="497496" y="7516121"/>
            <a:ext cx="5207003" cy="1477328"/>
          </a:xfrm>
          <a:prstGeom prst="rect">
            <a:avLst/>
          </a:prstGeom>
          <a:noFill/>
          <a:ln>
            <a:noFill/>
          </a:ln>
        </p:spPr>
        <p:txBody>
          <a:bodyPr anchorCtr="0" anchor="t" bIns="0" lIns="0" spcFirstLastPara="1" rIns="0" wrap="square" tIns="0">
            <a:spAutoFit/>
          </a:bodyPr>
          <a:lstStyle>
            <a:lvl1pPr indent="-228600" lvl="0" marL="457200" marR="0" rtl="0" algn="ctr">
              <a:lnSpc>
                <a:spcPct val="100000"/>
              </a:lnSpc>
              <a:spcBef>
                <a:spcPts val="0"/>
              </a:spcBef>
              <a:spcAft>
                <a:spcPts val="0"/>
              </a:spcAft>
              <a:buClr>
                <a:srgbClr val="005FAA"/>
              </a:buClr>
              <a:buSzPts val="4800"/>
              <a:buFont typeface="DM Sans"/>
              <a:buNone/>
              <a:defRPr b="0" i="0" sz="48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275" name="Google Shape;275;p22"/>
          <p:cNvSpPr txBox="1"/>
          <p:nvPr>
            <p:ph idx="4" type="body"/>
          </p:nvPr>
        </p:nvSpPr>
        <p:spPr>
          <a:xfrm>
            <a:off x="6561331" y="5703886"/>
            <a:ext cx="5207003" cy="1477328"/>
          </a:xfrm>
          <a:prstGeom prst="rect">
            <a:avLst/>
          </a:prstGeom>
          <a:noFill/>
          <a:ln>
            <a:noFill/>
          </a:ln>
        </p:spPr>
        <p:txBody>
          <a:bodyPr anchorCtr="0" anchor="t" bIns="0" lIns="0" spcFirstLastPara="1" rIns="0" wrap="square" tIns="0">
            <a:spAutoFit/>
          </a:bodyPr>
          <a:lstStyle>
            <a:lvl1pPr indent="-228600" lvl="0" marL="457200" marR="0" rtl="0" algn="ctr">
              <a:lnSpc>
                <a:spcPct val="100000"/>
              </a:lnSpc>
              <a:spcBef>
                <a:spcPts val="0"/>
              </a:spcBef>
              <a:spcAft>
                <a:spcPts val="0"/>
              </a:spcAft>
              <a:buClr>
                <a:srgbClr val="EF8200"/>
              </a:buClr>
              <a:buSzPts val="9600"/>
              <a:buFont typeface="DM Sans"/>
              <a:buNone/>
              <a:defRPr i="0" sz="9600" u="none" cap="none" strike="noStrike">
                <a:solidFill>
                  <a:srgbClr val="EF8200"/>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276" name="Google Shape;276;p22"/>
          <p:cNvSpPr txBox="1"/>
          <p:nvPr>
            <p:ph idx="5" type="body"/>
          </p:nvPr>
        </p:nvSpPr>
        <p:spPr>
          <a:xfrm>
            <a:off x="6561331" y="7516121"/>
            <a:ext cx="5207003" cy="1477328"/>
          </a:xfrm>
          <a:prstGeom prst="rect">
            <a:avLst/>
          </a:prstGeom>
          <a:noFill/>
          <a:ln>
            <a:noFill/>
          </a:ln>
        </p:spPr>
        <p:txBody>
          <a:bodyPr anchorCtr="0" anchor="t" bIns="0" lIns="0" spcFirstLastPara="1" rIns="0" wrap="square" tIns="0">
            <a:spAutoFit/>
          </a:bodyPr>
          <a:lstStyle>
            <a:lvl1pPr indent="-228600" lvl="0" marL="457200" marR="0" rtl="0" algn="ctr">
              <a:lnSpc>
                <a:spcPct val="100000"/>
              </a:lnSpc>
              <a:spcBef>
                <a:spcPts val="0"/>
              </a:spcBef>
              <a:spcAft>
                <a:spcPts val="0"/>
              </a:spcAft>
              <a:buClr>
                <a:srgbClr val="005FAA"/>
              </a:buClr>
              <a:buSzPts val="4800"/>
              <a:buFont typeface="DM Sans"/>
              <a:buNone/>
              <a:defRPr b="0" i="0" sz="48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277" name="Google Shape;277;p22"/>
          <p:cNvSpPr txBox="1"/>
          <p:nvPr>
            <p:ph idx="6" type="body"/>
          </p:nvPr>
        </p:nvSpPr>
        <p:spPr>
          <a:xfrm>
            <a:off x="12615666" y="5703886"/>
            <a:ext cx="5207003" cy="1477328"/>
          </a:xfrm>
          <a:prstGeom prst="rect">
            <a:avLst/>
          </a:prstGeom>
          <a:noFill/>
          <a:ln>
            <a:noFill/>
          </a:ln>
        </p:spPr>
        <p:txBody>
          <a:bodyPr anchorCtr="0" anchor="t" bIns="0" lIns="0" spcFirstLastPara="1" rIns="0" wrap="square" tIns="0">
            <a:spAutoFit/>
          </a:bodyPr>
          <a:lstStyle>
            <a:lvl1pPr indent="-228600" lvl="0" marL="457200" marR="0" rtl="0" algn="ctr">
              <a:lnSpc>
                <a:spcPct val="100000"/>
              </a:lnSpc>
              <a:spcBef>
                <a:spcPts val="0"/>
              </a:spcBef>
              <a:spcAft>
                <a:spcPts val="0"/>
              </a:spcAft>
              <a:buClr>
                <a:srgbClr val="EF8200"/>
              </a:buClr>
              <a:buSzPts val="9600"/>
              <a:buFont typeface="DM Sans"/>
              <a:buNone/>
              <a:defRPr i="0" sz="9600" u="none" cap="none" strike="noStrike">
                <a:solidFill>
                  <a:srgbClr val="EF8200"/>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278" name="Google Shape;278;p22"/>
          <p:cNvSpPr txBox="1"/>
          <p:nvPr>
            <p:ph idx="7" type="body"/>
          </p:nvPr>
        </p:nvSpPr>
        <p:spPr>
          <a:xfrm>
            <a:off x="18679501" y="7516121"/>
            <a:ext cx="5207003" cy="1477328"/>
          </a:xfrm>
          <a:prstGeom prst="rect">
            <a:avLst/>
          </a:prstGeom>
          <a:noFill/>
          <a:ln>
            <a:noFill/>
          </a:ln>
        </p:spPr>
        <p:txBody>
          <a:bodyPr anchorCtr="0" anchor="t" bIns="0" lIns="0" spcFirstLastPara="1" rIns="0" wrap="square" tIns="0">
            <a:spAutoFit/>
          </a:bodyPr>
          <a:lstStyle>
            <a:lvl1pPr indent="-228600" lvl="0" marL="457200" marR="0" rtl="0" algn="ctr">
              <a:lnSpc>
                <a:spcPct val="100000"/>
              </a:lnSpc>
              <a:spcBef>
                <a:spcPts val="0"/>
              </a:spcBef>
              <a:spcAft>
                <a:spcPts val="0"/>
              </a:spcAft>
              <a:buClr>
                <a:srgbClr val="005FAA"/>
              </a:buClr>
              <a:buSzPts val="4800"/>
              <a:buFont typeface="DM Sans"/>
              <a:buNone/>
              <a:defRPr b="0" i="0" sz="48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279" name="Google Shape;279;p22"/>
          <p:cNvSpPr txBox="1"/>
          <p:nvPr>
            <p:ph idx="8" type="body"/>
          </p:nvPr>
        </p:nvSpPr>
        <p:spPr>
          <a:xfrm>
            <a:off x="18679501" y="5703886"/>
            <a:ext cx="5207003" cy="1477328"/>
          </a:xfrm>
          <a:prstGeom prst="rect">
            <a:avLst/>
          </a:prstGeom>
          <a:noFill/>
          <a:ln>
            <a:noFill/>
          </a:ln>
        </p:spPr>
        <p:txBody>
          <a:bodyPr anchorCtr="0" anchor="t" bIns="0" lIns="0" spcFirstLastPara="1" rIns="0" wrap="square" tIns="0">
            <a:spAutoFit/>
          </a:bodyPr>
          <a:lstStyle>
            <a:lvl1pPr indent="-228600" lvl="0" marL="457200" marR="0" rtl="0" algn="ctr">
              <a:lnSpc>
                <a:spcPct val="100000"/>
              </a:lnSpc>
              <a:spcBef>
                <a:spcPts val="0"/>
              </a:spcBef>
              <a:spcAft>
                <a:spcPts val="0"/>
              </a:spcAft>
              <a:buClr>
                <a:srgbClr val="EF8200"/>
              </a:buClr>
              <a:buSzPts val="9600"/>
              <a:buFont typeface="DM Sans"/>
              <a:buNone/>
              <a:defRPr i="0" sz="9600" u="none" cap="none" strike="noStrike">
                <a:solidFill>
                  <a:srgbClr val="EF8200"/>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280" name="Google Shape;280;p22"/>
          <p:cNvSpPr txBox="1"/>
          <p:nvPr>
            <p:ph idx="9" type="body"/>
          </p:nvPr>
        </p:nvSpPr>
        <p:spPr>
          <a:xfrm>
            <a:off x="12615666" y="7516121"/>
            <a:ext cx="5207003" cy="1477328"/>
          </a:xfrm>
          <a:prstGeom prst="rect">
            <a:avLst/>
          </a:prstGeom>
          <a:noFill/>
          <a:ln>
            <a:noFill/>
          </a:ln>
        </p:spPr>
        <p:txBody>
          <a:bodyPr anchorCtr="0" anchor="t" bIns="0" lIns="0" spcFirstLastPara="1" rIns="0" wrap="square" tIns="0">
            <a:spAutoFit/>
          </a:bodyPr>
          <a:lstStyle>
            <a:lvl1pPr indent="-228600" lvl="0" marL="457200" marR="0" rtl="0" algn="ctr">
              <a:lnSpc>
                <a:spcPct val="100000"/>
              </a:lnSpc>
              <a:spcBef>
                <a:spcPts val="0"/>
              </a:spcBef>
              <a:spcAft>
                <a:spcPts val="0"/>
              </a:spcAft>
              <a:buClr>
                <a:srgbClr val="005FAA"/>
              </a:buClr>
              <a:buSzPts val="4800"/>
              <a:buFont typeface="DM Sans"/>
              <a:buNone/>
              <a:defRPr b="0" i="0" sz="48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281" name="Google Shape;281;p22"/>
          <p:cNvSpPr txBox="1"/>
          <p:nvPr>
            <p:ph idx="12" type="sldNum"/>
          </p:nvPr>
        </p:nvSpPr>
        <p:spPr>
          <a:xfrm>
            <a:off x="23212926" y="13031659"/>
            <a:ext cx="683356" cy="369332"/>
          </a:xfrm>
          <a:prstGeom prst="rect">
            <a:avLst/>
          </a:prstGeom>
          <a:noFill/>
          <a:ln>
            <a:noFill/>
          </a:ln>
        </p:spPr>
        <p:txBody>
          <a:bodyPr anchorCtr="0" anchor="ctr" bIns="45700" lIns="91425" spcFirstLastPara="1" rIns="91425" wrap="square" tIns="45700">
            <a:spAutoFit/>
          </a:bodyPr>
          <a:lstStyle>
            <a:lvl1pPr indent="0" lvl="0"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1pPr>
            <a:lvl2pPr indent="0" lvl="1"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2pPr>
            <a:lvl3pPr indent="0" lvl="2"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3pPr>
            <a:lvl4pPr indent="0" lvl="3"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4pPr>
            <a:lvl5pPr indent="0" lvl="4"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5pPr>
            <a:lvl6pPr indent="0" lvl="5"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6pPr>
            <a:lvl7pPr indent="0" lvl="6"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7pPr>
            <a:lvl8pPr indent="0" lvl="7"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8pPr>
            <a:lvl9pPr indent="0" lvl="8"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9pPr>
          </a:lstStyle>
          <a:p>
            <a:pPr indent="0" lvl="0" marL="0" rtl="0" algn="r">
              <a:spcBef>
                <a:spcPts val="0"/>
              </a:spcBef>
              <a:spcAft>
                <a:spcPts val="0"/>
              </a:spcAft>
              <a:buNone/>
            </a:pPr>
            <a:fld id="{00000000-1234-1234-1234-123412341234}" type="slidenum">
              <a:rPr lang="en"/>
              <a:t>‹#›</a:t>
            </a:fld>
            <a:endParaRPr/>
          </a:p>
        </p:txBody>
      </p:sp>
      <p:sp>
        <p:nvSpPr>
          <p:cNvPr id="282" name="Google Shape;282;p22"/>
          <p:cNvSpPr txBox="1"/>
          <p:nvPr>
            <p:ph type="title"/>
          </p:nvPr>
        </p:nvSpPr>
        <p:spPr>
          <a:xfrm>
            <a:off x="2564146" y="790816"/>
            <a:ext cx="21971005" cy="830999"/>
          </a:xfrm>
          <a:prstGeom prst="rect">
            <a:avLst/>
          </a:prstGeom>
          <a:noFill/>
          <a:ln>
            <a:noFill/>
          </a:ln>
        </p:spPr>
        <p:txBody>
          <a:bodyPr anchorCtr="0" anchor="ctr" bIns="0" lIns="0" spcFirstLastPara="1" rIns="0" wrap="square" tIns="0">
            <a:spAutoFit/>
          </a:bodyPr>
          <a:lstStyle>
            <a:lvl1pPr lvl="0" algn="l">
              <a:lnSpc>
                <a:spcPct val="100000"/>
              </a:lnSpc>
              <a:spcBef>
                <a:spcPts val="0"/>
              </a:spcBef>
              <a:spcAft>
                <a:spcPts val="0"/>
              </a:spcAft>
              <a:buClr>
                <a:srgbClr val="005FAA"/>
              </a:buClr>
              <a:buSzPts val="1800"/>
              <a:buNone/>
              <a:defRPr/>
            </a:lvl1pPr>
            <a:lvl2pPr lvl="1" algn="l">
              <a:lnSpc>
                <a:spcPct val="100000"/>
              </a:lnSpc>
              <a:spcBef>
                <a:spcPts val="0"/>
              </a:spcBef>
              <a:spcAft>
                <a:spcPts val="0"/>
              </a:spcAft>
              <a:buClr>
                <a:srgbClr val="005FAA"/>
              </a:buClr>
              <a:buSzPts val="1800"/>
              <a:buNone/>
              <a:defRPr/>
            </a:lvl2pPr>
            <a:lvl3pPr lvl="2" algn="l">
              <a:lnSpc>
                <a:spcPct val="100000"/>
              </a:lnSpc>
              <a:spcBef>
                <a:spcPts val="0"/>
              </a:spcBef>
              <a:spcAft>
                <a:spcPts val="0"/>
              </a:spcAft>
              <a:buClr>
                <a:srgbClr val="005FAA"/>
              </a:buClr>
              <a:buSzPts val="1800"/>
              <a:buNone/>
              <a:defRPr/>
            </a:lvl3pPr>
            <a:lvl4pPr lvl="3" algn="l">
              <a:lnSpc>
                <a:spcPct val="100000"/>
              </a:lnSpc>
              <a:spcBef>
                <a:spcPts val="0"/>
              </a:spcBef>
              <a:spcAft>
                <a:spcPts val="0"/>
              </a:spcAft>
              <a:buClr>
                <a:srgbClr val="005FAA"/>
              </a:buClr>
              <a:buSzPts val="1800"/>
              <a:buNone/>
              <a:defRPr/>
            </a:lvl4pPr>
            <a:lvl5pPr lvl="4" algn="l">
              <a:lnSpc>
                <a:spcPct val="100000"/>
              </a:lnSpc>
              <a:spcBef>
                <a:spcPts val="0"/>
              </a:spcBef>
              <a:spcAft>
                <a:spcPts val="0"/>
              </a:spcAft>
              <a:buClr>
                <a:srgbClr val="005FAA"/>
              </a:buClr>
              <a:buSzPts val="1800"/>
              <a:buNone/>
              <a:defRPr/>
            </a:lvl5pPr>
            <a:lvl6pPr lvl="5" algn="l">
              <a:lnSpc>
                <a:spcPct val="100000"/>
              </a:lnSpc>
              <a:spcBef>
                <a:spcPts val="0"/>
              </a:spcBef>
              <a:spcAft>
                <a:spcPts val="0"/>
              </a:spcAft>
              <a:buClr>
                <a:srgbClr val="005FAA"/>
              </a:buClr>
              <a:buSzPts val="1800"/>
              <a:buNone/>
              <a:defRPr/>
            </a:lvl6pPr>
            <a:lvl7pPr lvl="6" algn="l">
              <a:lnSpc>
                <a:spcPct val="100000"/>
              </a:lnSpc>
              <a:spcBef>
                <a:spcPts val="0"/>
              </a:spcBef>
              <a:spcAft>
                <a:spcPts val="0"/>
              </a:spcAft>
              <a:buClr>
                <a:srgbClr val="005FAA"/>
              </a:buClr>
              <a:buSzPts val="1800"/>
              <a:buNone/>
              <a:defRPr/>
            </a:lvl7pPr>
            <a:lvl8pPr lvl="7" algn="l">
              <a:lnSpc>
                <a:spcPct val="100000"/>
              </a:lnSpc>
              <a:spcBef>
                <a:spcPts val="0"/>
              </a:spcBef>
              <a:spcAft>
                <a:spcPts val="0"/>
              </a:spcAft>
              <a:buClr>
                <a:srgbClr val="005FAA"/>
              </a:buClr>
              <a:buSzPts val="1800"/>
              <a:buNone/>
              <a:defRPr/>
            </a:lvl8pPr>
            <a:lvl9pPr lvl="8" algn="l">
              <a:lnSpc>
                <a:spcPct val="100000"/>
              </a:lnSpc>
              <a:spcBef>
                <a:spcPts val="0"/>
              </a:spcBef>
              <a:spcAft>
                <a:spcPts val="0"/>
              </a:spcAft>
              <a:buClr>
                <a:srgbClr val="005FAA"/>
              </a:buClr>
              <a:buSzPts val="1800"/>
              <a:buNone/>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8. Content - 6 Numbers">
  <p:cSld name="Content - 6 Numbers">
    <p:spTree>
      <p:nvGrpSpPr>
        <p:cNvPr id="283" name="Shape 283"/>
        <p:cNvGrpSpPr/>
        <p:nvPr/>
      </p:nvGrpSpPr>
      <p:grpSpPr>
        <a:xfrm>
          <a:off x="0" y="0"/>
          <a:ext cx="0" cy="0"/>
          <a:chOff x="0" y="0"/>
          <a:chExt cx="0" cy="0"/>
        </a:xfrm>
      </p:grpSpPr>
      <p:pic>
        <p:nvPicPr>
          <p:cNvPr descr="Image" id="284" name="Google Shape;284;p23"/>
          <p:cNvPicPr preferRelativeResize="0"/>
          <p:nvPr/>
        </p:nvPicPr>
        <p:blipFill rotWithShape="1">
          <a:blip r:embed="rId2">
            <a:alphaModFix amt="25000"/>
          </a:blip>
          <a:srcRect b="11" l="0" r="0" t="12"/>
          <a:stretch/>
        </p:blipFill>
        <p:spPr>
          <a:xfrm>
            <a:off x="19856949" y="815931"/>
            <a:ext cx="4902205" cy="12315870"/>
          </a:xfrm>
          <a:prstGeom prst="rect">
            <a:avLst/>
          </a:prstGeom>
          <a:noFill/>
          <a:ln>
            <a:noFill/>
          </a:ln>
        </p:spPr>
      </p:pic>
      <p:grpSp>
        <p:nvGrpSpPr>
          <p:cNvPr id="285" name="Google Shape;285;p23"/>
          <p:cNvGrpSpPr/>
          <p:nvPr/>
        </p:nvGrpSpPr>
        <p:grpSpPr>
          <a:xfrm>
            <a:off x="313398" y="-641338"/>
            <a:ext cx="1926057" cy="2416205"/>
            <a:chOff x="0" y="0"/>
            <a:chExt cx="1926056" cy="2416204"/>
          </a:xfrm>
        </p:grpSpPr>
        <p:sp>
          <p:nvSpPr>
            <p:cNvPr id="286" name="Google Shape;286;p23"/>
            <p:cNvSpPr/>
            <p:nvPr/>
          </p:nvSpPr>
          <p:spPr>
            <a:xfrm>
              <a:off x="0" y="0"/>
              <a:ext cx="1926056" cy="2416204"/>
            </a:xfrm>
            <a:prstGeom prst="roundRect">
              <a:avLst>
                <a:gd fmla="val 18817" name="adj"/>
              </a:avLst>
            </a:prstGeom>
            <a:solidFill>
              <a:srgbClr val="FFFF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a:buNone/>
              </a:pPr>
              <a:r>
                <a:t/>
              </a:r>
              <a:endParaRPr b="1" i="0" sz="2400" u="none" cap="none" strike="noStrike">
                <a:solidFill>
                  <a:srgbClr val="5E5E5E"/>
                </a:solidFill>
                <a:latin typeface="DM Sans"/>
                <a:ea typeface="DM Sans"/>
                <a:cs typeface="DM Sans"/>
                <a:sym typeface="DM Sans"/>
              </a:endParaRPr>
            </a:p>
          </p:txBody>
        </p:sp>
        <p:pic>
          <p:nvPicPr>
            <p:cNvPr descr="Image" id="287" name="Google Shape;287;p23"/>
            <p:cNvPicPr preferRelativeResize="0"/>
            <p:nvPr/>
          </p:nvPicPr>
          <p:blipFill rotWithShape="1">
            <a:blip r:embed="rId3">
              <a:alphaModFix/>
            </a:blip>
            <a:srcRect b="0" l="0" r="0" t="0"/>
            <a:stretch/>
          </p:blipFill>
          <p:spPr>
            <a:xfrm>
              <a:off x="324692" y="1128751"/>
              <a:ext cx="1276671" cy="942421"/>
            </a:xfrm>
            <a:prstGeom prst="rect">
              <a:avLst/>
            </a:prstGeom>
            <a:noFill/>
            <a:ln>
              <a:noFill/>
            </a:ln>
          </p:spPr>
        </p:pic>
      </p:grpSp>
      <p:sp>
        <p:nvSpPr>
          <p:cNvPr id="288" name="Google Shape;288;p23"/>
          <p:cNvSpPr txBox="1"/>
          <p:nvPr>
            <p:ph idx="1" type="body"/>
          </p:nvPr>
        </p:nvSpPr>
        <p:spPr>
          <a:xfrm>
            <a:off x="2563814" y="1755775"/>
            <a:ext cx="21031201" cy="533313"/>
          </a:xfrm>
          <a:prstGeom prst="rect">
            <a:avLst/>
          </a:prstGeom>
          <a:noFill/>
          <a:ln>
            <a:noFill/>
          </a:ln>
        </p:spPr>
        <p:txBody>
          <a:bodyPr anchorCtr="0" anchor="t" bIns="45700" lIns="45700" spcFirstLastPara="1" rIns="45700" wrap="square" tIns="45700">
            <a:noAutofit/>
          </a:bodyPr>
          <a:lstStyle>
            <a:lvl1pPr indent="-228600" lvl="0" marL="4572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1pPr>
            <a:lvl2pPr indent="-228600" lvl="1" marL="9144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2pPr>
            <a:lvl3pPr indent="-228600" lvl="2" marL="13716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3pPr>
            <a:lvl4pPr indent="-228600" lvl="3" marL="18288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4pPr>
            <a:lvl5pPr indent="-228600" lvl="4" marL="22860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289" name="Google Shape;289;p23"/>
          <p:cNvSpPr txBox="1"/>
          <p:nvPr>
            <p:ph idx="2" type="body"/>
          </p:nvPr>
        </p:nvSpPr>
        <p:spPr>
          <a:xfrm>
            <a:off x="1990793" y="3335644"/>
            <a:ext cx="5207002" cy="1477328"/>
          </a:xfrm>
          <a:prstGeom prst="rect">
            <a:avLst/>
          </a:prstGeom>
          <a:noFill/>
          <a:ln>
            <a:noFill/>
          </a:ln>
        </p:spPr>
        <p:txBody>
          <a:bodyPr anchorCtr="0" anchor="t" bIns="0" lIns="0" spcFirstLastPara="1" rIns="0" wrap="square" tIns="0">
            <a:spAutoFit/>
          </a:bodyPr>
          <a:lstStyle>
            <a:lvl1pPr indent="-228600" lvl="0" marL="457200" marR="0" rtl="0" algn="ctr">
              <a:lnSpc>
                <a:spcPct val="100000"/>
              </a:lnSpc>
              <a:spcBef>
                <a:spcPts val="0"/>
              </a:spcBef>
              <a:spcAft>
                <a:spcPts val="0"/>
              </a:spcAft>
              <a:buClr>
                <a:srgbClr val="EF8200"/>
              </a:buClr>
              <a:buSzPts val="9600"/>
              <a:buFont typeface="DM Sans"/>
              <a:buNone/>
              <a:defRPr i="0" sz="9600" u="none" cap="none" strike="noStrike">
                <a:solidFill>
                  <a:srgbClr val="EF8200"/>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290" name="Google Shape;290;p23"/>
          <p:cNvSpPr txBox="1"/>
          <p:nvPr>
            <p:ph idx="3" type="body"/>
          </p:nvPr>
        </p:nvSpPr>
        <p:spPr>
          <a:xfrm>
            <a:off x="1990793" y="5147878"/>
            <a:ext cx="5207002" cy="1477328"/>
          </a:xfrm>
          <a:prstGeom prst="rect">
            <a:avLst/>
          </a:prstGeom>
          <a:noFill/>
          <a:ln>
            <a:noFill/>
          </a:ln>
        </p:spPr>
        <p:txBody>
          <a:bodyPr anchorCtr="0" anchor="t" bIns="0" lIns="0" spcFirstLastPara="1" rIns="0" wrap="square" tIns="0">
            <a:spAutoFit/>
          </a:bodyPr>
          <a:lstStyle>
            <a:lvl1pPr indent="-228600" lvl="0" marL="457200" marR="0" rtl="0" algn="ctr">
              <a:lnSpc>
                <a:spcPct val="100000"/>
              </a:lnSpc>
              <a:spcBef>
                <a:spcPts val="0"/>
              </a:spcBef>
              <a:spcAft>
                <a:spcPts val="0"/>
              </a:spcAft>
              <a:buClr>
                <a:srgbClr val="005FAA"/>
              </a:buClr>
              <a:buSzPts val="4800"/>
              <a:buFont typeface="DM Sans"/>
              <a:buNone/>
              <a:defRPr b="0" i="0" sz="48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291" name="Google Shape;291;p23"/>
          <p:cNvSpPr txBox="1"/>
          <p:nvPr>
            <p:ph idx="4" type="body"/>
          </p:nvPr>
        </p:nvSpPr>
        <p:spPr>
          <a:xfrm>
            <a:off x="9588499" y="3335644"/>
            <a:ext cx="5207002" cy="1477328"/>
          </a:xfrm>
          <a:prstGeom prst="rect">
            <a:avLst/>
          </a:prstGeom>
          <a:noFill/>
          <a:ln>
            <a:noFill/>
          </a:ln>
        </p:spPr>
        <p:txBody>
          <a:bodyPr anchorCtr="0" anchor="t" bIns="0" lIns="0" spcFirstLastPara="1" rIns="0" wrap="square" tIns="0">
            <a:spAutoFit/>
          </a:bodyPr>
          <a:lstStyle>
            <a:lvl1pPr indent="-228600" lvl="0" marL="457200" marR="0" rtl="0" algn="ctr">
              <a:lnSpc>
                <a:spcPct val="100000"/>
              </a:lnSpc>
              <a:spcBef>
                <a:spcPts val="0"/>
              </a:spcBef>
              <a:spcAft>
                <a:spcPts val="0"/>
              </a:spcAft>
              <a:buClr>
                <a:srgbClr val="EF8200"/>
              </a:buClr>
              <a:buSzPts val="9600"/>
              <a:buFont typeface="DM Sans"/>
              <a:buNone/>
              <a:defRPr i="0" sz="9600" u="none" cap="none" strike="noStrike">
                <a:solidFill>
                  <a:srgbClr val="EF8200"/>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292" name="Google Shape;292;p23"/>
          <p:cNvSpPr txBox="1"/>
          <p:nvPr>
            <p:ph idx="5" type="body"/>
          </p:nvPr>
        </p:nvSpPr>
        <p:spPr>
          <a:xfrm>
            <a:off x="9588497" y="5147878"/>
            <a:ext cx="5207003" cy="1477328"/>
          </a:xfrm>
          <a:prstGeom prst="rect">
            <a:avLst/>
          </a:prstGeom>
          <a:noFill/>
          <a:ln>
            <a:noFill/>
          </a:ln>
        </p:spPr>
        <p:txBody>
          <a:bodyPr anchorCtr="0" anchor="t" bIns="0" lIns="0" spcFirstLastPara="1" rIns="0" wrap="square" tIns="0">
            <a:spAutoFit/>
          </a:bodyPr>
          <a:lstStyle>
            <a:lvl1pPr indent="-228600" lvl="0" marL="457200" marR="0" rtl="0" algn="ctr">
              <a:lnSpc>
                <a:spcPct val="100000"/>
              </a:lnSpc>
              <a:spcBef>
                <a:spcPts val="0"/>
              </a:spcBef>
              <a:spcAft>
                <a:spcPts val="0"/>
              </a:spcAft>
              <a:buClr>
                <a:srgbClr val="005FAA"/>
              </a:buClr>
              <a:buSzPts val="4800"/>
              <a:buFont typeface="DM Sans"/>
              <a:buNone/>
              <a:defRPr b="0" i="0" sz="48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293" name="Google Shape;293;p23"/>
          <p:cNvSpPr txBox="1"/>
          <p:nvPr>
            <p:ph idx="6" type="body"/>
          </p:nvPr>
        </p:nvSpPr>
        <p:spPr>
          <a:xfrm>
            <a:off x="17186205" y="3335644"/>
            <a:ext cx="5207002" cy="1477328"/>
          </a:xfrm>
          <a:prstGeom prst="rect">
            <a:avLst/>
          </a:prstGeom>
          <a:noFill/>
          <a:ln>
            <a:noFill/>
          </a:ln>
        </p:spPr>
        <p:txBody>
          <a:bodyPr anchorCtr="0" anchor="t" bIns="0" lIns="0" spcFirstLastPara="1" rIns="0" wrap="square" tIns="0">
            <a:spAutoFit/>
          </a:bodyPr>
          <a:lstStyle>
            <a:lvl1pPr indent="-228600" lvl="0" marL="457200" marR="0" rtl="0" algn="ctr">
              <a:lnSpc>
                <a:spcPct val="100000"/>
              </a:lnSpc>
              <a:spcBef>
                <a:spcPts val="0"/>
              </a:spcBef>
              <a:spcAft>
                <a:spcPts val="0"/>
              </a:spcAft>
              <a:buClr>
                <a:srgbClr val="EF8200"/>
              </a:buClr>
              <a:buSzPts val="9600"/>
              <a:buFont typeface="DM Sans"/>
              <a:buNone/>
              <a:defRPr i="0" sz="9600" u="none" cap="none" strike="noStrike">
                <a:solidFill>
                  <a:srgbClr val="EF8200"/>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294" name="Google Shape;294;p23"/>
          <p:cNvSpPr txBox="1"/>
          <p:nvPr>
            <p:ph idx="7" type="body"/>
          </p:nvPr>
        </p:nvSpPr>
        <p:spPr>
          <a:xfrm>
            <a:off x="17186205" y="5147878"/>
            <a:ext cx="5207002" cy="1477328"/>
          </a:xfrm>
          <a:prstGeom prst="rect">
            <a:avLst/>
          </a:prstGeom>
          <a:noFill/>
          <a:ln>
            <a:noFill/>
          </a:ln>
        </p:spPr>
        <p:txBody>
          <a:bodyPr anchorCtr="0" anchor="t" bIns="0" lIns="0" spcFirstLastPara="1" rIns="0" wrap="square" tIns="0">
            <a:spAutoFit/>
          </a:bodyPr>
          <a:lstStyle>
            <a:lvl1pPr indent="-228600" lvl="0" marL="457200" marR="0" rtl="0" algn="ctr">
              <a:lnSpc>
                <a:spcPct val="100000"/>
              </a:lnSpc>
              <a:spcBef>
                <a:spcPts val="0"/>
              </a:spcBef>
              <a:spcAft>
                <a:spcPts val="0"/>
              </a:spcAft>
              <a:buClr>
                <a:srgbClr val="005FAA"/>
              </a:buClr>
              <a:buSzPts val="4800"/>
              <a:buFont typeface="DM Sans"/>
              <a:buNone/>
              <a:defRPr b="0" i="0" sz="48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295" name="Google Shape;295;p23"/>
          <p:cNvSpPr txBox="1"/>
          <p:nvPr>
            <p:ph idx="8" type="body"/>
          </p:nvPr>
        </p:nvSpPr>
        <p:spPr>
          <a:xfrm>
            <a:off x="1990793" y="7910837"/>
            <a:ext cx="5207002" cy="1477328"/>
          </a:xfrm>
          <a:prstGeom prst="rect">
            <a:avLst/>
          </a:prstGeom>
          <a:noFill/>
          <a:ln>
            <a:noFill/>
          </a:ln>
        </p:spPr>
        <p:txBody>
          <a:bodyPr anchorCtr="0" anchor="t" bIns="0" lIns="0" spcFirstLastPara="1" rIns="0" wrap="square" tIns="0">
            <a:spAutoFit/>
          </a:bodyPr>
          <a:lstStyle>
            <a:lvl1pPr indent="-228600" lvl="0" marL="457200" marR="0" rtl="0" algn="ctr">
              <a:lnSpc>
                <a:spcPct val="100000"/>
              </a:lnSpc>
              <a:spcBef>
                <a:spcPts val="0"/>
              </a:spcBef>
              <a:spcAft>
                <a:spcPts val="0"/>
              </a:spcAft>
              <a:buClr>
                <a:srgbClr val="EF8200"/>
              </a:buClr>
              <a:buSzPts val="9600"/>
              <a:buFont typeface="DM Sans"/>
              <a:buNone/>
              <a:defRPr i="0" sz="9600" u="none" cap="none" strike="noStrike">
                <a:solidFill>
                  <a:srgbClr val="EF8200"/>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296" name="Google Shape;296;p23"/>
          <p:cNvSpPr txBox="1"/>
          <p:nvPr>
            <p:ph idx="9" type="body"/>
          </p:nvPr>
        </p:nvSpPr>
        <p:spPr>
          <a:xfrm>
            <a:off x="1990793" y="9723072"/>
            <a:ext cx="5207002" cy="1477328"/>
          </a:xfrm>
          <a:prstGeom prst="rect">
            <a:avLst/>
          </a:prstGeom>
          <a:noFill/>
          <a:ln>
            <a:noFill/>
          </a:ln>
        </p:spPr>
        <p:txBody>
          <a:bodyPr anchorCtr="0" anchor="t" bIns="0" lIns="0" spcFirstLastPara="1" rIns="0" wrap="square" tIns="0">
            <a:spAutoFit/>
          </a:bodyPr>
          <a:lstStyle>
            <a:lvl1pPr indent="-228600" lvl="0" marL="457200" marR="0" rtl="0" algn="ctr">
              <a:lnSpc>
                <a:spcPct val="100000"/>
              </a:lnSpc>
              <a:spcBef>
                <a:spcPts val="0"/>
              </a:spcBef>
              <a:spcAft>
                <a:spcPts val="0"/>
              </a:spcAft>
              <a:buClr>
                <a:srgbClr val="005FAA"/>
              </a:buClr>
              <a:buSzPts val="4800"/>
              <a:buFont typeface="DM Sans"/>
              <a:buNone/>
              <a:defRPr b="0" i="0" sz="48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297" name="Google Shape;297;p23"/>
          <p:cNvSpPr txBox="1"/>
          <p:nvPr>
            <p:ph idx="13" type="body"/>
          </p:nvPr>
        </p:nvSpPr>
        <p:spPr>
          <a:xfrm>
            <a:off x="9588499" y="7910837"/>
            <a:ext cx="5207002" cy="1477328"/>
          </a:xfrm>
          <a:prstGeom prst="rect">
            <a:avLst/>
          </a:prstGeom>
          <a:noFill/>
          <a:ln>
            <a:noFill/>
          </a:ln>
        </p:spPr>
        <p:txBody>
          <a:bodyPr anchorCtr="0" anchor="t" bIns="0" lIns="0" spcFirstLastPara="1" rIns="0" wrap="square" tIns="0">
            <a:spAutoFit/>
          </a:bodyPr>
          <a:lstStyle>
            <a:lvl1pPr indent="-228600" lvl="0" marL="457200" marR="0" rtl="0" algn="ctr">
              <a:lnSpc>
                <a:spcPct val="100000"/>
              </a:lnSpc>
              <a:spcBef>
                <a:spcPts val="0"/>
              </a:spcBef>
              <a:spcAft>
                <a:spcPts val="0"/>
              </a:spcAft>
              <a:buClr>
                <a:srgbClr val="EF8200"/>
              </a:buClr>
              <a:buSzPts val="9600"/>
              <a:buFont typeface="DM Sans"/>
              <a:buNone/>
              <a:defRPr i="0" sz="9600" u="none" cap="none" strike="noStrike">
                <a:solidFill>
                  <a:srgbClr val="EF8200"/>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298" name="Google Shape;298;p23"/>
          <p:cNvSpPr txBox="1"/>
          <p:nvPr>
            <p:ph idx="14" type="body"/>
          </p:nvPr>
        </p:nvSpPr>
        <p:spPr>
          <a:xfrm>
            <a:off x="9588497" y="9723072"/>
            <a:ext cx="5207003" cy="1477328"/>
          </a:xfrm>
          <a:prstGeom prst="rect">
            <a:avLst/>
          </a:prstGeom>
          <a:noFill/>
          <a:ln>
            <a:noFill/>
          </a:ln>
        </p:spPr>
        <p:txBody>
          <a:bodyPr anchorCtr="0" anchor="t" bIns="0" lIns="0" spcFirstLastPara="1" rIns="0" wrap="square" tIns="0">
            <a:spAutoFit/>
          </a:bodyPr>
          <a:lstStyle>
            <a:lvl1pPr indent="-228600" lvl="0" marL="457200" marR="0" rtl="0" algn="ctr">
              <a:lnSpc>
                <a:spcPct val="100000"/>
              </a:lnSpc>
              <a:spcBef>
                <a:spcPts val="0"/>
              </a:spcBef>
              <a:spcAft>
                <a:spcPts val="0"/>
              </a:spcAft>
              <a:buClr>
                <a:srgbClr val="005FAA"/>
              </a:buClr>
              <a:buSzPts val="4800"/>
              <a:buFont typeface="DM Sans"/>
              <a:buNone/>
              <a:defRPr b="0" i="0" sz="48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299" name="Google Shape;299;p23"/>
          <p:cNvSpPr txBox="1"/>
          <p:nvPr>
            <p:ph idx="15" type="body"/>
          </p:nvPr>
        </p:nvSpPr>
        <p:spPr>
          <a:xfrm>
            <a:off x="17186203" y="7910837"/>
            <a:ext cx="5207003" cy="1477328"/>
          </a:xfrm>
          <a:prstGeom prst="rect">
            <a:avLst/>
          </a:prstGeom>
          <a:noFill/>
          <a:ln>
            <a:noFill/>
          </a:ln>
        </p:spPr>
        <p:txBody>
          <a:bodyPr anchorCtr="0" anchor="t" bIns="0" lIns="0" spcFirstLastPara="1" rIns="0" wrap="square" tIns="0">
            <a:spAutoFit/>
          </a:bodyPr>
          <a:lstStyle>
            <a:lvl1pPr indent="-228600" lvl="0" marL="457200" marR="0" rtl="0" algn="ctr">
              <a:lnSpc>
                <a:spcPct val="100000"/>
              </a:lnSpc>
              <a:spcBef>
                <a:spcPts val="0"/>
              </a:spcBef>
              <a:spcAft>
                <a:spcPts val="0"/>
              </a:spcAft>
              <a:buClr>
                <a:srgbClr val="EF8200"/>
              </a:buClr>
              <a:buSzPts val="9600"/>
              <a:buFont typeface="DM Sans"/>
              <a:buNone/>
              <a:defRPr i="0" sz="9600" u="none" cap="none" strike="noStrike">
                <a:solidFill>
                  <a:srgbClr val="EF8200"/>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300" name="Google Shape;300;p23"/>
          <p:cNvSpPr txBox="1"/>
          <p:nvPr>
            <p:ph idx="16" type="body"/>
          </p:nvPr>
        </p:nvSpPr>
        <p:spPr>
          <a:xfrm>
            <a:off x="17186203" y="9723072"/>
            <a:ext cx="5207003" cy="1477328"/>
          </a:xfrm>
          <a:prstGeom prst="rect">
            <a:avLst/>
          </a:prstGeom>
          <a:noFill/>
          <a:ln>
            <a:noFill/>
          </a:ln>
        </p:spPr>
        <p:txBody>
          <a:bodyPr anchorCtr="0" anchor="t" bIns="0" lIns="0" spcFirstLastPara="1" rIns="0" wrap="square" tIns="0">
            <a:spAutoFit/>
          </a:bodyPr>
          <a:lstStyle>
            <a:lvl1pPr indent="-228600" lvl="0" marL="457200" marR="0" rtl="0" algn="ctr">
              <a:lnSpc>
                <a:spcPct val="100000"/>
              </a:lnSpc>
              <a:spcBef>
                <a:spcPts val="0"/>
              </a:spcBef>
              <a:spcAft>
                <a:spcPts val="0"/>
              </a:spcAft>
              <a:buClr>
                <a:srgbClr val="005FAA"/>
              </a:buClr>
              <a:buSzPts val="4800"/>
              <a:buFont typeface="DM Sans"/>
              <a:buNone/>
              <a:defRPr b="0" i="0" sz="48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301" name="Google Shape;301;p23"/>
          <p:cNvSpPr txBox="1"/>
          <p:nvPr>
            <p:ph idx="12" type="sldNum"/>
          </p:nvPr>
        </p:nvSpPr>
        <p:spPr>
          <a:xfrm>
            <a:off x="23212926" y="13031659"/>
            <a:ext cx="683356" cy="369332"/>
          </a:xfrm>
          <a:prstGeom prst="rect">
            <a:avLst/>
          </a:prstGeom>
          <a:noFill/>
          <a:ln>
            <a:noFill/>
          </a:ln>
        </p:spPr>
        <p:txBody>
          <a:bodyPr anchorCtr="0" anchor="ctr" bIns="45700" lIns="91425" spcFirstLastPara="1" rIns="91425" wrap="square" tIns="45700">
            <a:spAutoFit/>
          </a:bodyPr>
          <a:lstStyle>
            <a:lvl1pPr indent="0" lvl="0"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1pPr>
            <a:lvl2pPr indent="0" lvl="1"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2pPr>
            <a:lvl3pPr indent="0" lvl="2"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3pPr>
            <a:lvl4pPr indent="0" lvl="3"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4pPr>
            <a:lvl5pPr indent="0" lvl="4"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5pPr>
            <a:lvl6pPr indent="0" lvl="5"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6pPr>
            <a:lvl7pPr indent="0" lvl="6"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7pPr>
            <a:lvl8pPr indent="0" lvl="7"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8pPr>
            <a:lvl9pPr indent="0" lvl="8"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9pPr>
          </a:lstStyle>
          <a:p>
            <a:pPr indent="0" lvl="0" marL="0" rtl="0" algn="r">
              <a:spcBef>
                <a:spcPts val="0"/>
              </a:spcBef>
              <a:spcAft>
                <a:spcPts val="0"/>
              </a:spcAft>
              <a:buNone/>
            </a:pPr>
            <a:fld id="{00000000-1234-1234-1234-123412341234}" type="slidenum">
              <a:rPr lang="en"/>
              <a:t>‹#›</a:t>
            </a:fld>
            <a:endParaRPr/>
          </a:p>
        </p:txBody>
      </p:sp>
      <p:sp>
        <p:nvSpPr>
          <p:cNvPr id="302" name="Google Shape;302;p23"/>
          <p:cNvSpPr txBox="1"/>
          <p:nvPr>
            <p:ph type="title"/>
          </p:nvPr>
        </p:nvSpPr>
        <p:spPr>
          <a:xfrm>
            <a:off x="2564146" y="790816"/>
            <a:ext cx="21971005" cy="830999"/>
          </a:xfrm>
          <a:prstGeom prst="rect">
            <a:avLst/>
          </a:prstGeom>
          <a:noFill/>
          <a:ln>
            <a:noFill/>
          </a:ln>
        </p:spPr>
        <p:txBody>
          <a:bodyPr anchorCtr="0" anchor="ctr" bIns="0" lIns="0" spcFirstLastPara="1" rIns="0" wrap="square" tIns="0">
            <a:spAutoFit/>
          </a:bodyPr>
          <a:lstStyle>
            <a:lvl1pPr lvl="0" algn="l">
              <a:lnSpc>
                <a:spcPct val="100000"/>
              </a:lnSpc>
              <a:spcBef>
                <a:spcPts val="0"/>
              </a:spcBef>
              <a:spcAft>
                <a:spcPts val="0"/>
              </a:spcAft>
              <a:buClr>
                <a:srgbClr val="005FAA"/>
              </a:buClr>
              <a:buSzPts val="1800"/>
              <a:buNone/>
              <a:defRPr/>
            </a:lvl1pPr>
            <a:lvl2pPr lvl="1" algn="l">
              <a:lnSpc>
                <a:spcPct val="100000"/>
              </a:lnSpc>
              <a:spcBef>
                <a:spcPts val="0"/>
              </a:spcBef>
              <a:spcAft>
                <a:spcPts val="0"/>
              </a:spcAft>
              <a:buClr>
                <a:srgbClr val="005FAA"/>
              </a:buClr>
              <a:buSzPts val="1800"/>
              <a:buNone/>
              <a:defRPr/>
            </a:lvl2pPr>
            <a:lvl3pPr lvl="2" algn="l">
              <a:lnSpc>
                <a:spcPct val="100000"/>
              </a:lnSpc>
              <a:spcBef>
                <a:spcPts val="0"/>
              </a:spcBef>
              <a:spcAft>
                <a:spcPts val="0"/>
              </a:spcAft>
              <a:buClr>
                <a:srgbClr val="005FAA"/>
              </a:buClr>
              <a:buSzPts val="1800"/>
              <a:buNone/>
              <a:defRPr/>
            </a:lvl3pPr>
            <a:lvl4pPr lvl="3" algn="l">
              <a:lnSpc>
                <a:spcPct val="100000"/>
              </a:lnSpc>
              <a:spcBef>
                <a:spcPts val="0"/>
              </a:spcBef>
              <a:spcAft>
                <a:spcPts val="0"/>
              </a:spcAft>
              <a:buClr>
                <a:srgbClr val="005FAA"/>
              </a:buClr>
              <a:buSzPts val="1800"/>
              <a:buNone/>
              <a:defRPr/>
            </a:lvl4pPr>
            <a:lvl5pPr lvl="4" algn="l">
              <a:lnSpc>
                <a:spcPct val="100000"/>
              </a:lnSpc>
              <a:spcBef>
                <a:spcPts val="0"/>
              </a:spcBef>
              <a:spcAft>
                <a:spcPts val="0"/>
              </a:spcAft>
              <a:buClr>
                <a:srgbClr val="005FAA"/>
              </a:buClr>
              <a:buSzPts val="1800"/>
              <a:buNone/>
              <a:defRPr/>
            </a:lvl5pPr>
            <a:lvl6pPr lvl="5" algn="l">
              <a:lnSpc>
                <a:spcPct val="100000"/>
              </a:lnSpc>
              <a:spcBef>
                <a:spcPts val="0"/>
              </a:spcBef>
              <a:spcAft>
                <a:spcPts val="0"/>
              </a:spcAft>
              <a:buClr>
                <a:srgbClr val="005FAA"/>
              </a:buClr>
              <a:buSzPts val="1800"/>
              <a:buNone/>
              <a:defRPr/>
            </a:lvl6pPr>
            <a:lvl7pPr lvl="6" algn="l">
              <a:lnSpc>
                <a:spcPct val="100000"/>
              </a:lnSpc>
              <a:spcBef>
                <a:spcPts val="0"/>
              </a:spcBef>
              <a:spcAft>
                <a:spcPts val="0"/>
              </a:spcAft>
              <a:buClr>
                <a:srgbClr val="005FAA"/>
              </a:buClr>
              <a:buSzPts val="1800"/>
              <a:buNone/>
              <a:defRPr/>
            </a:lvl7pPr>
            <a:lvl8pPr lvl="7" algn="l">
              <a:lnSpc>
                <a:spcPct val="100000"/>
              </a:lnSpc>
              <a:spcBef>
                <a:spcPts val="0"/>
              </a:spcBef>
              <a:spcAft>
                <a:spcPts val="0"/>
              </a:spcAft>
              <a:buClr>
                <a:srgbClr val="005FAA"/>
              </a:buClr>
              <a:buSzPts val="1800"/>
              <a:buNone/>
              <a:defRPr/>
            </a:lvl8pPr>
            <a:lvl9pPr lvl="8" algn="l">
              <a:lnSpc>
                <a:spcPct val="100000"/>
              </a:lnSpc>
              <a:spcBef>
                <a:spcPts val="0"/>
              </a:spcBef>
              <a:spcAft>
                <a:spcPts val="0"/>
              </a:spcAft>
              <a:buClr>
                <a:srgbClr val="005FAA"/>
              </a:buClr>
              <a:buSzPts val="1800"/>
              <a:buNone/>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5. Light - Contact" showMasterSp="0">
  <p:cSld name="Light - Contact">
    <p:bg>
      <p:bgPr>
        <a:solidFill>
          <a:srgbClr val="FFFFFF"/>
        </a:solidFill>
      </p:bgPr>
    </p:bg>
    <p:spTree>
      <p:nvGrpSpPr>
        <p:cNvPr id="303" name="Shape 303"/>
        <p:cNvGrpSpPr/>
        <p:nvPr/>
      </p:nvGrpSpPr>
      <p:grpSpPr>
        <a:xfrm>
          <a:off x="0" y="0"/>
          <a:ext cx="0" cy="0"/>
          <a:chOff x="0" y="0"/>
          <a:chExt cx="0" cy="0"/>
        </a:xfrm>
      </p:grpSpPr>
      <p:sp>
        <p:nvSpPr>
          <p:cNvPr id="304" name="Google Shape;304;p24"/>
          <p:cNvSpPr/>
          <p:nvPr/>
        </p:nvSpPr>
        <p:spPr>
          <a:xfrm>
            <a:off x="1119253" y="10552007"/>
            <a:ext cx="6321242" cy="1270004"/>
          </a:xfrm>
          <a:prstGeom prst="roundRect">
            <a:avLst>
              <a:gd fmla="val 7600" name="adj"/>
            </a:avLst>
          </a:prstGeom>
          <a:solidFill>
            <a:srgbClr val="EF8200"/>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DM Sans"/>
              <a:buNone/>
            </a:pPr>
            <a:r>
              <a:t/>
            </a:r>
            <a:endParaRPr b="1" i="0" sz="2400" u="none" cap="none" strike="noStrike">
              <a:solidFill>
                <a:srgbClr val="5E5E5E"/>
              </a:solidFill>
              <a:latin typeface="DM Sans"/>
              <a:ea typeface="DM Sans"/>
              <a:cs typeface="DM Sans"/>
              <a:sym typeface="DM Sans"/>
            </a:endParaRPr>
          </a:p>
        </p:txBody>
      </p:sp>
      <p:sp>
        <p:nvSpPr>
          <p:cNvPr id="305" name="Google Shape;305;p24"/>
          <p:cNvSpPr txBox="1"/>
          <p:nvPr>
            <p:ph idx="1" type="body"/>
          </p:nvPr>
        </p:nvSpPr>
        <p:spPr>
          <a:xfrm>
            <a:off x="1147521" y="10858712"/>
            <a:ext cx="6264705" cy="656590"/>
          </a:xfrm>
          <a:prstGeom prst="rect">
            <a:avLst/>
          </a:prstGeom>
          <a:noFill/>
          <a:ln>
            <a:noFill/>
          </a:ln>
        </p:spPr>
        <p:txBody>
          <a:bodyPr anchorCtr="0" anchor="ctr" bIns="50800" lIns="50800" spcFirstLastPara="1" rIns="50800" wrap="square" tIns="50800">
            <a:spAutoFit/>
          </a:bodyPr>
          <a:lstStyle>
            <a:lvl1pPr indent="-228600" lvl="0" marL="457200" marR="0" rtl="0" algn="ctr">
              <a:lnSpc>
                <a:spcPct val="100000"/>
              </a:lnSpc>
              <a:spcBef>
                <a:spcPts val="0"/>
              </a:spcBef>
              <a:spcAft>
                <a:spcPts val="0"/>
              </a:spcAft>
              <a:buClr>
                <a:srgbClr val="FFFFFF"/>
              </a:buClr>
              <a:buSzPts val="3600"/>
              <a:buFont typeface="DM Sans"/>
              <a:buNone/>
              <a:defRPr b="0" i="0" sz="3600" u="none" cap="none" strike="noStrike">
                <a:solidFill>
                  <a:srgbClr val="FFFFFF"/>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306" name="Google Shape;306;p24"/>
          <p:cNvSpPr txBox="1"/>
          <p:nvPr>
            <p:ph idx="2" type="body"/>
          </p:nvPr>
        </p:nvSpPr>
        <p:spPr>
          <a:xfrm>
            <a:off x="1185056" y="5747995"/>
            <a:ext cx="13433369" cy="3127587"/>
          </a:xfrm>
          <a:prstGeom prst="rect">
            <a:avLst/>
          </a:prstGeom>
          <a:noFill/>
          <a:ln>
            <a:noFill/>
          </a:ln>
        </p:spPr>
        <p:txBody>
          <a:bodyPr anchorCtr="0" anchor="ctr" bIns="50800" lIns="50800" spcFirstLastPara="1" rIns="50800" wrap="square" tIns="50800">
            <a:spAutoFit/>
          </a:bodyPr>
          <a:lstStyle>
            <a:lvl1pPr indent="-228600" lvl="0" marL="457200" marR="0" rtl="0" algn="l">
              <a:lnSpc>
                <a:spcPct val="80000"/>
              </a:lnSpc>
              <a:spcBef>
                <a:spcPts val="0"/>
              </a:spcBef>
              <a:spcAft>
                <a:spcPts val="0"/>
              </a:spcAft>
              <a:buClr>
                <a:srgbClr val="005FAA"/>
              </a:buClr>
              <a:buSzPts val="12000"/>
              <a:buFont typeface="DM Sans"/>
              <a:buNone/>
              <a:defRPr i="0" sz="120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307" name="Google Shape;307;p24"/>
          <p:cNvSpPr txBox="1"/>
          <p:nvPr>
            <p:ph idx="3" type="body"/>
          </p:nvPr>
        </p:nvSpPr>
        <p:spPr>
          <a:xfrm>
            <a:off x="1185056" y="9264484"/>
            <a:ext cx="13433369" cy="738664"/>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828282"/>
              </a:buClr>
              <a:buSzPts val="4800"/>
              <a:buFont typeface="DM Sans"/>
              <a:buNone/>
              <a:defRPr b="0" i="0" sz="4800" u="none" cap="none" strike="noStrike">
                <a:solidFill>
                  <a:srgbClr val="828282"/>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308" name="Google Shape;308;p24"/>
          <p:cNvSpPr txBox="1"/>
          <p:nvPr>
            <p:ph idx="4" type="body"/>
          </p:nvPr>
        </p:nvSpPr>
        <p:spPr>
          <a:xfrm>
            <a:off x="1185055" y="4376604"/>
            <a:ext cx="13433369" cy="948978"/>
          </a:xfrm>
          <a:prstGeom prst="rect">
            <a:avLst/>
          </a:prstGeom>
          <a:noFill/>
          <a:ln>
            <a:noFill/>
          </a:ln>
        </p:spPr>
        <p:txBody>
          <a:bodyPr anchorCtr="0" anchor="ctr" bIns="50800" lIns="50800" spcFirstLastPara="1" rIns="50800" wrap="square" tIns="50800">
            <a:spAutoFit/>
          </a:bodyPr>
          <a:lstStyle>
            <a:lvl1pPr indent="-228600" lvl="0" marL="457200" marR="0" rtl="0" algn="l">
              <a:lnSpc>
                <a:spcPct val="100000"/>
              </a:lnSpc>
              <a:spcBef>
                <a:spcPts val="0"/>
              </a:spcBef>
              <a:spcAft>
                <a:spcPts val="0"/>
              </a:spcAft>
              <a:buClr>
                <a:srgbClr val="EF8200"/>
              </a:buClr>
              <a:buSzPts val="5500"/>
              <a:buFont typeface="DM Sans"/>
              <a:buNone/>
              <a:defRPr i="0" sz="5500" u="none" cap="none" strike="noStrike">
                <a:solidFill>
                  <a:srgbClr val="EF8200"/>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309" name="Google Shape;309;p24">
            <a:hlinkClick r:id="rId2"/>
          </p:cNvPr>
          <p:cNvSpPr/>
          <p:nvPr>
            <p:ph idx="5" type="pic"/>
          </p:nvPr>
        </p:nvSpPr>
        <p:spPr>
          <a:xfrm>
            <a:off x="8032346" y="10882207"/>
            <a:ext cx="609602" cy="609602"/>
          </a:xfrm>
          <a:prstGeom prst="rect">
            <a:avLst/>
          </a:prstGeom>
          <a:noFill/>
          <a:ln>
            <a:noFill/>
          </a:ln>
        </p:spPr>
      </p:sp>
      <p:sp>
        <p:nvSpPr>
          <p:cNvPr id="310" name="Google Shape;310;p24">
            <a:hlinkClick r:id="rId3"/>
          </p:cNvPr>
          <p:cNvSpPr/>
          <p:nvPr>
            <p:ph idx="6" type="pic"/>
          </p:nvPr>
        </p:nvSpPr>
        <p:spPr>
          <a:xfrm>
            <a:off x="9152770" y="10882207"/>
            <a:ext cx="609602" cy="609602"/>
          </a:xfrm>
          <a:prstGeom prst="rect">
            <a:avLst/>
          </a:prstGeom>
          <a:noFill/>
          <a:ln>
            <a:noFill/>
          </a:ln>
        </p:spPr>
      </p:sp>
      <p:pic>
        <p:nvPicPr>
          <p:cNvPr descr="img 6@4x.png" id="311" name="Google Shape;311;p24"/>
          <p:cNvPicPr preferRelativeResize="0"/>
          <p:nvPr/>
        </p:nvPicPr>
        <p:blipFill rotWithShape="1">
          <a:blip r:embed="rId4">
            <a:alphaModFix/>
          </a:blip>
          <a:srcRect b="0" l="0" r="0" t="0"/>
          <a:stretch/>
        </p:blipFill>
        <p:spPr>
          <a:xfrm>
            <a:off x="10122410" y="-1225251"/>
            <a:ext cx="15642027" cy="8633423"/>
          </a:xfrm>
          <a:prstGeom prst="rect">
            <a:avLst/>
          </a:prstGeom>
          <a:noFill/>
          <a:ln>
            <a:noFill/>
          </a:ln>
        </p:spPr>
      </p:pic>
      <p:sp>
        <p:nvSpPr>
          <p:cNvPr id="312" name="Google Shape;312;p24">
            <a:hlinkClick r:id="rId5"/>
          </p:cNvPr>
          <p:cNvSpPr/>
          <p:nvPr>
            <p:ph idx="7" type="pic"/>
          </p:nvPr>
        </p:nvSpPr>
        <p:spPr>
          <a:xfrm>
            <a:off x="10273193" y="10882207"/>
            <a:ext cx="609602" cy="609602"/>
          </a:xfrm>
          <a:prstGeom prst="rect">
            <a:avLst/>
          </a:prstGeom>
          <a:noFill/>
          <a:ln>
            <a:noFill/>
          </a:ln>
        </p:spPr>
      </p:sp>
      <p:sp>
        <p:nvSpPr>
          <p:cNvPr id="313" name="Google Shape;313;p24"/>
          <p:cNvSpPr txBox="1"/>
          <p:nvPr>
            <p:ph idx="12" type="sldNum"/>
          </p:nvPr>
        </p:nvSpPr>
        <p:spPr>
          <a:xfrm>
            <a:off x="23212926" y="13031659"/>
            <a:ext cx="683356" cy="369332"/>
          </a:xfrm>
          <a:prstGeom prst="rect">
            <a:avLst/>
          </a:prstGeom>
          <a:noFill/>
          <a:ln>
            <a:noFill/>
          </a:ln>
        </p:spPr>
        <p:txBody>
          <a:bodyPr anchorCtr="0" anchor="ctr" bIns="45700" lIns="91425" spcFirstLastPara="1" rIns="91425" wrap="square" tIns="45700">
            <a:spAutoFit/>
          </a:bodyPr>
          <a:lstStyle>
            <a:lvl1pPr indent="0" lvl="0"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1pPr>
            <a:lvl2pPr indent="0" lvl="1"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2pPr>
            <a:lvl3pPr indent="0" lvl="2"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3pPr>
            <a:lvl4pPr indent="0" lvl="3"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4pPr>
            <a:lvl5pPr indent="0" lvl="4"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5pPr>
            <a:lvl6pPr indent="0" lvl="5"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6pPr>
            <a:lvl7pPr indent="0" lvl="6"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7pPr>
            <a:lvl8pPr indent="0" lvl="7"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8pPr>
            <a:lvl9pPr indent="0" lvl="8"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9pPr>
          </a:lstStyle>
          <a:p>
            <a:pPr indent="0" lvl="0" marL="0" rtl="0" algn="r">
              <a:spcBef>
                <a:spcPts val="0"/>
              </a:spcBef>
              <a:spcAft>
                <a:spcPts val="0"/>
              </a:spcAft>
              <a:buNone/>
            </a:pPr>
            <a:fld id="{00000000-1234-1234-1234-123412341234}" type="slidenum">
              <a:rPr lang="en"/>
              <a:t>‹#›</a:t>
            </a:fld>
            <a:endParaRPr/>
          </a:p>
        </p:txBody>
      </p:sp>
      <p:sp>
        <p:nvSpPr>
          <p:cNvPr id="314" name="Google Shape;314;p24"/>
          <p:cNvSpPr/>
          <p:nvPr/>
        </p:nvSpPr>
        <p:spPr>
          <a:xfrm>
            <a:off x="1183823" y="-1494181"/>
            <a:ext cx="3512100" cy="4405800"/>
          </a:xfrm>
          <a:prstGeom prst="roundRect">
            <a:avLst>
              <a:gd fmla="val 18817" name="adj"/>
            </a:avLst>
          </a:prstGeom>
          <a:solidFill>
            <a:srgbClr val="FFFF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a:buNone/>
            </a:pPr>
            <a:r>
              <a:t/>
            </a:r>
            <a:endParaRPr b="1" i="0" sz="2400" u="none" cap="none" strike="noStrike">
              <a:solidFill>
                <a:srgbClr val="5E5E5E"/>
              </a:solidFill>
              <a:latin typeface="DM Sans"/>
              <a:ea typeface="DM Sans"/>
              <a:cs typeface="DM Sans"/>
              <a:sym typeface="DM Sans"/>
            </a:endParaRPr>
          </a:p>
        </p:txBody>
      </p:sp>
      <p:pic>
        <p:nvPicPr>
          <p:cNvPr id="315" name="Google Shape;315;p24"/>
          <p:cNvPicPr preferRelativeResize="0"/>
          <p:nvPr/>
        </p:nvPicPr>
        <p:blipFill>
          <a:blip r:embed="rId6">
            <a:alphaModFix/>
          </a:blip>
          <a:stretch>
            <a:fillRect/>
          </a:stretch>
        </p:blipFill>
        <p:spPr>
          <a:xfrm>
            <a:off x="1799975" y="489575"/>
            <a:ext cx="2267000" cy="1731350"/>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4. Dark - Contact" showMasterSp="0">
  <p:cSld name="Dark - Contact">
    <p:bg>
      <p:bgPr>
        <a:solidFill>
          <a:srgbClr val="09142E"/>
        </a:solidFill>
      </p:bgPr>
    </p:bg>
    <p:spTree>
      <p:nvGrpSpPr>
        <p:cNvPr id="316" name="Shape 316"/>
        <p:cNvGrpSpPr/>
        <p:nvPr/>
      </p:nvGrpSpPr>
      <p:grpSpPr>
        <a:xfrm>
          <a:off x="0" y="0"/>
          <a:ext cx="0" cy="0"/>
          <a:chOff x="0" y="0"/>
          <a:chExt cx="0" cy="0"/>
        </a:xfrm>
      </p:grpSpPr>
      <p:sp>
        <p:nvSpPr>
          <p:cNvPr id="317" name="Google Shape;317;p25"/>
          <p:cNvSpPr/>
          <p:nvPr/>
        </p:nvSpPr>
        <p:spPr>
          <a:xfrm>
            <a:off x="1119253" y="10552007"/>
            <a:ext cx="6321242" cy="1270004"/>
          </a:xfrm>
          <a:prstGeom prst="roundRect">
            <a:avLst>
              <a:gd fmla="val 7600" name="adj"/>
            </a:avLst>
          </a:prstGeom>
          <a:solidFill>
            <a:srgbClr val="EF8200"/>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DM Sans"/>
              <a:buNone/>
            </a:pPr>
            <a:r>
              <a:t/>
            </a:r>
            <a:endParaRPr b="1" i="0" sz="2400" u="none" cap="none" strike="noStrike">
              <a:solidFill>
                <a:srgbClr val="5E5E5E"/>
              </a:solidFill>
              <a:latin typeface="DM Sans"/>
              <a:ea typeface="DM Sans"/>
              <a:cs typeface="DM Sans"/>
              <a:sym typeface="DM Sans"/>
            </a:endParaRPr>
          </a:p>
        </p:txBody>
      </p:sp>
      <p:sp>
        <p:nvSpPr>
          <p:cNvPr id="318" name="Google Shape;318;p25"/>
          <p:cNvSpPr txBox="1"/>
          <p:nvPr>
            <p:ph idx="1" type="body"/>
          </p:nvPr>
        </p:nvSpPr>
        <p:spPr>
          <a:xfrm>
            <a:off x="1147521" y="10858712"/>
            <a:ext cx="6264705" cy="656590"/>
          </a:xfrm>
          <a:prstGeom prst="rect">
            <a:avLst/>
          </a:prstGeom>
          <a:noFill/>
          <a:ln>
            <a:noFill/>
          </a:ln>
        </p:spPr>
        <p:txBody>
          <a:bodyPr anchorCtr="0" anchor="ctr" bIns="50800" lIns="50800" spcFirstLastPara="1" rIns="50800" wrap="square" tIns="50800">
            <a:spAutoFit/>
          </a:bodyPr>
          <a:lstStyle>
            <a:lvl1pPr indent="-228600" lvl="0" marL="457200" marR="0" rtl="0" algn="ctr">
              <a:lnSpc>
                <a:spcPct val="100000"/>
              </a:lnSpc>
              <a:spcBef>
                <a:spcPts val="0"/>
              </a:spcBef>
              <a:spcAft>
                <a:spcPts val="0"/>
              </a:spcAft>
              <a:buClr>
                <a:srgbClr val="FFFFFF"/>
              </a:buClr>
              <a:buSzPts val="3600"/>
              <a:buFont typeface="DM Sans"/>
              <a:buNone/>
              <a:defRPr b="0" i="0" sz="3600" u="none" cap="none" strike="noStrike">
                <a:solidFill>
                  <a:srgbClr val="FFFFFF"/>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319" name="Google Shape;319;p25"/>
          <p:cNvSpPr txBox="1"/>
          <p:nvPr>
            <p:ph idx="2" type="body"/>
          </p:nvPr>
        </p:nvSpPr>
        <p:spPr>
          <a:xfrm>
            <a:off x="1078896" y="5747995"/>
            <a:ext cx="13781891" cy="3127587"/>
          </a:xfrm>
          <a:prstGeom prst="rect">
            <a:avLst/>
          </a:prstGeom>
          <a:noFill/>
          <a:ln>
            <a:noFill/>
          </a:ln>
        </p:spPr>
        <p:txBody>
          <a:bodyPr anchorCtr="0" anchor="ctr" bIns="50800" lIns="50800" spcFirstLastPara="1" rIns="50800" wrap="square" tIns="50800">
            <a:spAutoFit/>
          </a:bodyPr>
          <a:lstStyle>
            <a:lvl1pPr indent="-228600" lvl="0" marL="457200" marR="0" rtl="0" algn="l">
              <a:lnSpc>
                <a:spcPct val="80000"/>
              </a:lnSpc>
              <a:spcBef>
                <a:spcPts val="0"/>
              </a:spcBef>
              <a:spcAft>
                <a:spcPts val="0"/>
              </a:spcAft>
              <a:buClr>
                <a:srgbClr val="FFFFFF"/>
              </a:buClr>
              <a:buSzPts val="12000"/>
              <a:buFont typeface="DM Sans"/>
              <a:buNone/>
              <a:defRPr i="0" sz="12000" u="none" cap="none" strike="noStrike">
                <a:solidFill>
                  <a:srgbClr val="FFFFFF"/>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320" name="Google Shape;320;p25"/>
          <p:cNvSpPr txBox="1"/>
          <p:nvPr>
            <p:ph idx="3" type="body"/>
          </p:nvPr>
        </p:nvSpPr>
        <p:spPr>
          <a:xfrm>
            <a:off x="1078897" y="9264487"/>
            <a:ext cx="13781891" cy="738664"/>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FFFFFF"/>
              </a:buClr>
              <a:buSzPts val="4800"/>
              <a:buFont typeface="DM Sans"/>
              <a:buNone/>
              <a:defRPr b="0" i="0" sz="4800" u="none" cap="none" strike="noStrike">
                <a:solidFill>
                  <a:srgbClr val="FFFFFF"/>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321" name="Google Shape;321;p25"/>
          <p:cNvSpPr txBox="1"/>
          <p:nvPr>
            <p:ph idx="4" type="body"/>
          </p:nvPr>
        </p:nvSpPr>
        <p:spPr>
          <a:xfrm>
            <a:off x="1078896" y="4376604"/>
            <a:ext cx="13781891" cy="948978"/>
          </a:xfrm>
          <a:prstGeom prst="rect">
            <a:avLst/>
          </a:prstGeom>
          <a:noFill/>
          <a:ln>
            <a:noFill/>
          </a:ln>
        </p:spPr>
        <p:txBody>
          <a:bodyPr anchorCtr="0" anchor="ctr" bIns="50800" lIns="50800" spcFirstLastPara="1" rIns="50800" wrap="square" tIns="50800">
            <a:spAutoFit/>
          </a:bodyPr>
          <a:lstStyle>
            <a:lvl1pPr indent="-228600" lvl="0" marL="457200" marR="0" rtl="0" algn="l">
              <a:lnSpc>
                <a:spcPct val="100000"/>
              </a:lnSpc>
              <a:spcBef>
                <a:spcPts val="0"/>
              </a:spcBef>
              <a:spcAft>
                <a:spcPts val="0"/>
              </a:spcAft>
              <a:buClr>
                <a:srgbClr val="EF8200"/>
              </a:buClr>
              <a:buSzPts val="5500"/>
              <a:buFont typeface="DM Sans"/>
              <a:buNone/>
              <a:defRPr i="0" sz="5500" u="none" cap="none" strike="noStrike">
                <a:solidFill>
                  <a:srgbClr val="EF8200"/>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322" name="Google Shape;322;p25">
            <a:hlinkClick r:id="rId2"/>
          </p:cNvPr>
          <p:cNvSpPr/>
          <p:nvPr>
            <p:ph idx="5" type="pic"/>
          </p:nvPr>
        </p:nvSpPr>
        <p:spPr>
          <a:xfrm>
            <a:off x="8032346" y="10882207"/>
            <a:ext cx="609602" cy="609602"/>
          </a:xfrm>
          <a:prstGeom prst="rect">
            <a:avLst/>
          </a:prstGeom>
          <a:noFill/>
          <a:ln>
            <a:noFill/>
          </a:ln>
        </p:spPr>
      </p:sp>
      <p:sp>
        <p:nvSpPr>
          <p:cNvPr id="323" name="Google Shape;323;p25">
            <a:hlinkClick r:id="rId3"/>
          </p:cNvPr>
          <p:cNvSpPr/>
          <p:nvPr>
            <p:ph idx="6" type="pic"/>
          </p:nvPr>
        </p:nvSpPr>
        <p:spPr>
          <a:xfrm>
            <a:off x="9152770" y="10882207"/>
            <a:ext cx="609602" cy="609602"/>
          </a:xfrm>
          <a:prstGeom prst="rect">
            <a:avLst/>
          </a:prstGeom>
          <a:noFill/>
          <a:ln>
            <a:noFill/>
          </a:ln>
        </p:spPr>
      </p:sp>
      <p:pic>
        <p:nvPicPr>
          <p:cNvPr descr="img 6@4x.png" id="324" name="Google Shape;324;p25"/>
          <p:cNvPicPr preferRelativeResize="0"/>
          <p:nvPr/>
        </p:nvPicPr>
        <p:blipFill rotWithShape="1">
          <a:blip r:embed="rId4">
            <a:alphaModFix/>
          </a:blip>
          <a:srcRect b="0" l="0" r="0" t="0"/>
          <a:stretch/>
        </p:blipFill>
        <p:spPr>
          <a:xfrm>
            <a:off x="10122410" y="-1225251"/>
            <a:ext cx="15642027" cy="8633423"/>
          </a:xfrm>
          <a:prstGeom prst="rect">
            <a:avLst/>
          </a:prstGeom>
          <a:noFill/>
          <a:ln>
            <a:noFill/>
          </a:ln>
        </p:spPr>
      </p:pic>
      <p:sp>
        <p:nvSpPr>
          <p:cNvPr id="325" name="Google Shape;325;p25">
            <a:hlinkClick r:id="rId5"/>
          </p:cNvPr>
          <p:cNvSpPr/>
          <p:nvPr>
            <p:ph idx="7" type="pic"/>
          </p:nvPr>
        </p:nvSpPr>
        <p:spPr>
          <a:xfrm>
            <a:off x="10273193" y="10882207"/>
            <a:ext cx="609602" cy="609602"/>
          </a:xfrm>
          <a:prstGeom prst="rect">
            <a:avLst/>
          </a:prstGeom>
          <a:noFill/>
          <a:ln>
            <a:noFill/>
          </a:ln>
        </p:spPr>
      </p:sp>
      <p:sp>
        <p:nvSpPr>
          <p:cNvPr id="326" name="Google Shape;326;p25"/>
          <p:cNvSpPr txBox="1"/>
          <p:nvPr>
            <p:ph idx="12" type="sldNum"/>
          </p:nvPr>
        </p:nvSpPr>
        <p:spPr>
          <a:xfrm>
            <a:off x="23212926" y="13031659"/>
            <a:ext cx="683356" cy="369332"/>
          </a:xfrm>
          <a:prstGeom prst="rect">
            <a:avLst/>
          </a:prstGeom>
          <a:noFill/>
          <a:ln>
            <a:noFill/>
          </a:ln>
        </p:spPr>
        <p:txBody>
          <a:bodyPr anchorCtr="0" anchor="ctr" bIns="45700" lIns="91425" spcFirstLastPara="1" rIns="91425" wrap="square" tIns="45700">
            <a:spAutoFit/>
          </a:bodyPr>
          <a:lstStyle>
            <a:lvl1pPr indent="0" lvl="0"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1pPr>
            <a:lvl2pPr indent="0" lvl="1"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2pPr>
            <a:lvl3pPr indent="0" lvl="2"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3pPr>
            <a:lvl4pPr indent="0" lvl="3"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4pPr>
            <a:lvl5pPr indent="0" lvl="4"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5pPr>
            <a:lvl6pPr indent="0" lvl="5"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6pPr>
            <a:lvl7pPr indent="0" lvl="6"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7pPr>
            <a:lvl8pPr indent="0" lvl="7"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8pPr>
            <a:lvl9pPr indent="0" lvl="8"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9pPr>
          </a:lstStyle>
          <a:p>
            <a:pPr indent="0" lvl="0" marL="0" rtl="0" algn="r">
              <a:spcBef>
                <a:spcPts val="0"/>
              </a:spcBef>
              <a:spcAft>
                <a:spcPts val="0"/>
              </a:spcAft>
              <a:buNone/>
            </a:pPr>
            <a:fld id="{00000000-1234-1234-1234-123412341234}" type="slidenum">
              <a:rPr lang="en"/>
              <a:t>‹#›</a:t>
            </a:fld>
            <a:endParaRPr/>
          </a:p>
        </p:txBody>
      </p:sp>
      <p:sp>
        <p:nvSpPr>
          <p:cNvPr id="327" name="Google Shape;327;p25"/>
          <p:cNvSpPr/>
          <p:nvPr/>
        </p:nvSpPr>
        <p:spPr>
          <a:xfrm>
            <a:off x="1183823" y="-1494181"/>
            <a:ext cx="3512100" cy="4405800"/>
          </a:xfrm>
          <a:prstGeom prst="roundRect">
            <a:avLst>
              <a:gd fmla="val 18817" name="adj"/>
            </a:avLst>
          </a:prstGeom>
          <a:solidFill>
            <a:srgbClr val="FFFF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a:buNone/>
            </a:pPr>
            <a:r>
              <a:t/>
            </a:r>
            <a:endParaRPr b="1" i="0" sz="2400" u="none" cap="none" strike="noStrike">
              <a:solidFill>
                <a:srgbClr val="5E5E5E"/>
              </a:solidFill>
              <a:latin typeface="DM Sans"/>
              <a:ea typeface="DM Sans"/>
              <a:cs typeface="DM Sans"/>
              <a:sym typeface="DM Sans"/>
            </a:endParaRPr>
          </a:p>
        </p:txBody>
      </p:sp>
      <p:pic>
        <p:nvPicPr>
          <p:cNvPr id="328" name="Google Shape;328;p25"/>
          <p:cNvPicPr preferRelativeResize="0"/>
          <p:nvPr/>
        </p:nvPicPr>
        <p:blipFill>
          <a:blip r:embed="rId6">
            <a:alphaModFix/>
          </a:blip>
          <a:stretch>
            <a:fillRect/>
          </a:stretch>
        </p:blipFill>
        <p:spPr>
          <a:xfrm>
            <a:off x="1799975" y="489575"/>
            <a:ext cx="2267000" cy="1731350"/>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9. Image - 2 Content Left">
  <p:cSld name="Image - 2 Content Left">
    <p:spTree>
      <p:nvGrpSpPr>
        <p:cNvPr id="329" name="Shape 329"/>
        <p:cNvGrpSpPr/>
        <p:nvPr/>
      </p:nvGrpSpPr>
      <p:grpSpPr>
        <a:xfrm>
          <a:off x="0" y="0"/>
          <a:ext cx="0" cy="0"/>
          <a:chOff x="0" y="0"/>
          <a:chExt cx="0" cy="0"/>
        </a:xfrm>
      </p:grpSpPr>
      <p:grpSp>
        <p:nvGrpSpPr>
          <p:cNvPr id="330" name="Google Shape;330;p26"/>
          <p:cNvGrpSpPr/>
          <p:nvPr/>
        </p:nvGrpSpPr>
        <p:grpSpPr>
          <a:xfrm>
            <a:off x="313398" y="-641338"/>
            <a:ext cx="1926057" cy="2416205"/>
            <a:chOff x="0" y="0"/>
            <a:chExt cx="1926056" cy="2416204"/>
          </a:xfrm>
        </p:grpSpPr>
        <p:sp>
          <p:nvSpPr>
            <p:cNvPr id="331" name="Google Shape;331;p26"/>
            <p:cNvSpPr/>
            <p:nvPr/>
          </p:nvSpPr>
          <p:spPr>
            <a:xfrm>
              <a:off x="0" y="0"/>
              <a:ext cx="1926056" cy="2416204"/>
            </a:xfrm>
            <a:prstGeom prst="roundRect">
              <a:avLst>
                <a:gd fmla="val 18817" name="adj"/>
              </a:avLst>
            </a:prstGeom>
            <a:solidFill>
              <a:srgbClr val="FFFF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a:buNone/>
              </a:pPr>
              <a:r>
                <a:t/>
              </a:r>
              <a:endParaRPr b="1" i="0" sz="2400" u="none" cap="none" strike="noStrike">
                <a:solidFill>
                  <a:srgbClr val="5E5E5E"/>
                </a:solidFill>
                <a:latin typeface="DM Sans"/>
                <a:ea typeface="DM Sans"/>
                <a:cs typeface="DM Sans"/>
                <a:sym typeface="DM Sans"/>
              </a:endParaRPr>
            </a:p>
          </p:txBody>
        </p:sp>
        <p:pic>
          <p:nvPicPr>
            <p:cNvPr descr="Image" id="332" name="Google Shape;332;p26"/>
            <p:cNvPicPr preferRelativeResize="0"/>
            <p:nvPr/>
          </p:nvPicPr>
          <p:blipFill rotWithShape="1">
            <a:blip r:embed="rId2">
              <a:alphaModFix/>
            </a:blip>
            <a:srcRect b="0" l="0" r="0" t="0"/>
            <a:stretch/>
          </p:blipFill>
          <p:spPr>
            <a:xfrm>
              <a:off x="324692" y="1128751"/>
              <a:ext cx="1276671" cy="942421"/>
            </a:xfrm>
            <a:prstGeom prst="rect">
              <a:avLst/>
            </a:prstGeom>
            <a:noFill/>
            <a:ln>
              <a:noFill/>
            </a:ln>
          </p:spPr>
        </p:pic>
      </p:grpSp>
      <p:sp>
        <p:nvSpPr>
          <p:cNvPr id="333" name="Google Shape;333;p26"/>
          <p:cNvSpPr txBox="1"/>
          <p:nvPr>
            <p:ph idx="1" type="body"/>
          </p:nvPr>
        </p:nvSpPr>
        <p:spPr>
          <a:xfrm>
            <a:off x="2563814" y="1755775"/>
            <a:ext cx="21031201" cy="533313"/>
          </a:xfrm>
          <a:prstGeom prst="rect">
            <a:avLst/>
          </a:prstGeom>
          <a:noFill/>
          <a:ln>
            <a:noFill/>
          </a:ln>
        </p:spPr>
        <p:txBody>
          <a:bodyPr anchorCtr="0" anchor="t" bIns="45700" lIns="45700" spcFirstLastPara="1" rIns="45700" wrap="square" tIns="45700">
            <a:noAutofit/>
          </a:bodyPr>
          <a:lstStyle>
            <a:lvl1pPr indent="-228600" lvl="0" marL="4572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1pPr>
            <a:lvl2pPr indent="-228600" lvl="1" marL="9144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2pPr>
            <a:lvl3pPr indent="-228600" lvl="2" marL="13716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3pPr>
            <a:lvl4pPr indent="-228600" lvl="3" marL="18288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4pPr>
            <a:lvl5pPr indent="-228600" lvl="4" marL="22860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334" name="Google Shape;334;p26"/>
          <p:cNvSpPr txBox="1"/>
          <p:nvPr>
            <p:ph idx="2" type="body"/>
          </p:nvPr>
        </p:nvSpPr>
        <p:spPr>
          <a:xfrm>
            <a:off x="2086903" y="3637208"/>
            <a:ext cx="7543363" cy="1477328"/>
          </a:xfrm>
          <a:prstGeom prst="rect">
            <a:avLst/>
          </a:prstGeom>
          <a:noFill/>
          <a:ln>
            <a:noFill/>
          </a:ln>
        </p:spPr>
        <p:txBody>
          <a:bodyPr anchorCtr="0" anchor="b" bIns="0" lIns="0" spcFirstLastPara="1" rIns="0" wrap="square" tIns="0">
            <a:spAutoFit/>
          </a:bodyPr>
          <a:lstStyle>
            <a:lvl1pPr indent="-228600" lvl="0" marL="457200" marR="0" rtl="0" algn="l">
              <a:lnSpc>
                <a:spcPct val="100000"/>
              </a:lnSpc>
              <a:spcBef>
                <a:spcPts val="0"/>
              </a:spcBef>
              <a:spcAft>
                <a:spcPts val="0"/>
              </a:spcAft>
              <a:buClr>
                <a:srgbClr val="005FAA"/>
              </a:buClr>
              <a:buSzPts val="4800"/>
              <a:buFont typeface="DM Sans"/>
              <a:buNone/>
              <a:defRPr i="0" sz="48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335" name="Google Shape;335;p26"/>
          <p:cNvSpPr txBox="1"/>
          <p:nvPr>
            <p:ph idx="3" type="body"/>
          </p:nvPr>
        </p:nvSpPr>
        <p:spPr>
          <a:xfrm>
            <a:off x="2086903" y="5246215"/>
            <a:ext cx="7543363" cy="1231106"/>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828282"/>
              </a:buClr>
              <a:buSzPts val="4000"/>
              <a:buFont typeface="Arial"/>
              <a:buNone/>
              <a:defRPr b="0" i="0" sz="4000" u="none" cap="none" strike="noStrike">
                <a:solidFill>
                  <a:srgbClr val="828282"/>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336" name="Google Shape;336;p26"/>
          <p:cNvSpPr txBox="1"/>
          <p:nvPr>
            <p:ph idx="4" type="body"/>
          </p:nvPr>
        </p:nvSpPr>
        <p:spPr>
          <a:xfrm>
            <a:off x="2086903" y="8408578"/>
            <a:ext cx="7543363" cy="1477328"/>
          </a:xfrm>
          <a:prstGeom prst="rect">
            <a:avLst/>
          </a:prstGeom>
          <a:noFill/>
          <a:ln>
            <a:noFill/>
          </a:ln>
        </p:spPr>
        <p:txBody>
          <a:bodyPr anchorCtr="0" anchor="b" bIns="0" lIns="0" spcFirstLastPara="1" rIns="0" wrap="square" tIns="0">
            <a:spAutoFit/>
          </a:bodyPr>
          <a:lstStyle>
            <a:lvl1pPr indent="-228600" lvl="0" marL="457200" marR="0" rtl="0" algn="l">
              <a:lnSpc>
                <a:spcPct val="100000"/>
              </a:lnSpc>
              <a:spcBef>
                <a:spcPts val="0"/>
              </a:spcBef>
              <a:spcAft>
                <a:spcPts val="0"/>
              </a:spcAft>
              <a:buClr>
                <a:srgbClr val="005FAA"/>
              </a:buClr>
              <a:buSzPts val="4800"/>
              <a:buFont typeface="DM Sans"/>
              <a:buNone/>
              <a:defRPr i="0" sz="48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337" name="Google Shape;337;p26"/>
          <p:cNvSpPr txBox="1"/>
          <p:nvPr>
            <p:ph idx="5" type="body"/>
          </p:nvPr>
        </p:nvSpPr>
        <p:spPr>
          <a:xfrm>
            <a:off x="2086903" y="10017586"/>
            <a:ext cx="7543363" cy="1231106"/>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828282"/>
              </a:buClr>
              <a:buSzPts val="4000"/>
              <a:buFont typeface="Arial"/>
              <a:buNone/>
              <a:defRPr b="0" i="0" sz="4000" u="none" cap="none" strike="noStrike">
                <a:solidFill>
                  <a:srgbClr val="828282"/>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cxnSp>
        <p:nvCxnSpPr>
          <p:cNvPr id="338" name="Google Shape;338;p26"/>
          <p:cNvCxnSpPr/>
          <p:nvPr/>
        </p:nvCxnSpPr>
        <p:spPr>
          <a:xfrm>
            <a:off x="1925729" y="7256795"/>
            <a:ext cx="7865707" cy="1"/>
          </a:xfrm>
          <a:prstGeom prst="straightConnector1">
            <a:avLst/>
          </a:prstGeom>
          <a:noFill/>
          <a:ln cap="rnd" cmpd="sng" w="88900">
            <a:solidFill>
              <a:srgbClr val="EF8200"/>
            </a:solidFill>
            <a:prstDash val="dashDot"/>
            <a:round/>
            <a:headEnd len="sm" w="sm" type="none"/>
            <a:tailEnd len="sm" w="sm" type="none"/>
          </a:ln>
        </p:spPr>
      </p:cxnSp>
      <p:pic>
        <p:nvPicPr>
          <p:cNvPr descr="Image" id="339" name="Google Shape;339;p26"/>
          <p:cNvPicPr preferRelativeResize="0"/>
          <p:nvPr/>
        </p:nvPicPr>
        <p:blipFill rotWithShape="1">
          <a:blip r:embed="rId3">
            <a:alphaModFix/>
          </a:blip>
          <a:srcRect b="0" l="0" r="0" t="0"/>
          <a:stretch/>
        </p:blipFill>
        <p:spPr>
          <a:xfrm>
            <a:off x="9324760" y="6062738"/>
            <a:ext cx="507462" cy="400628"/>
          </a:xfrm>
          <a:prstGeom prst="rect">
            <a:avLst/>
          </a:prstGeom>
          <a:noFill/>
          <a:ln>
            <a:noFill/>
          </a:ln>
        </p:spPr>
      </p:pic>
      <p:pic>
        <p:nvPicPr>
          <p:cNvPr descr="Image" id="340" name="Google Shape;340;p26"/>
          <p:cNvPicPr preferRelativeResize="0"/>
          <p:nvPr/>
        </p:nvPicPr>
        <p:blipFill rotWithShape="1">
          <a:blip r:embed="rId3">
            <a:alphaModFix/>
          </a:blip>
          <a:srcRect b="0" l="0" r="0" t="0"/>
          <a:stretch/>
        </p:blipFill>
        <p:spPr>
          <a:xfrm>
            <a:off x="9324760" y="10810761"/>
            <a:ext cx="507462" cy="400629"/>
          </a:xfrm>
          <a:prstGeom prst="rect">
            <a:avLst/>
          </a:prstGeom>
          <a:noFill/>
          <a:ln>
            <a:noFill/>
          </a:ln>
        </p:spPr>
      </p:pic>
      <p:sp>
        <p:nvSpPr>
          <p:cNvPr id="341" name="Google Shape;341;p26"/>
          <p:cNvSpPr/>
          <p:nvPr>
            <p:ph idx="6" type="pic"/>
          </p:nvPr>
        </p:nvSpPr>
        <p:spPr>
          <a:xfrm>
            <a:off x="15135246" y="-975654"/>
            <a:ext cx="11121134" cy="13333083"/>
          </a:xfrm>
          <a:prstGeom prst="roundRect">
            <a:avLst>
              <a:gd fmla="val 5757" name="adj"/>
            </a:avLst>
          </a:prstGeom>
          <a:noFill/>
          <a:ln>
            <a:noFill/>
          </a:ln>
        </p:spPr>
      </p:sp>
      <p:pic>
        <p:nvPicPr>
          <p:cNvPr descr="Image" id="342" name="Google Shape;342;p26"/>
          <p:cNvPicPr preferRelativeResize="0"/>
          <p:nvPr/>
        </p:nvPicPr>
        <p:blipFill rotWithShape="1">
          <a:blip r:embed="rId4">
            <a:alphaModFix/>
          </a:blip>
          <a:srcRect b="0" l="0" r="0" t="0"/>
          <a:stretch/>
        </p:blipFill>
        <p:spPr>
          <a:xfrm rot="-5400000">
            <a:off x="14842049" y="3151514"/>
            <a:ext cx="13097614" cy="6223129"/>
          </a:xfrm>
          <a:prstGeom prst="rect">
            <a:avLst/>
          </a:prstGeom>
          <a:noFill/>
          <a:ln>
            <a:noFill/>
          </a:ln>
        </p:spPr>
      </p:pic>
      <p:sp>
        <p:nvSpPr>
          <p:cNvPr id="343" name="Google Shape;343;p26"/>
          <p:cNvSpPr txBox="1"/>
          <p:nvPr>
            <p:ph idx="12" type="sldNum"/>
          </p:nvPr>
        </p:nvSpPr>
        <p:spPr>
          <a:xfrm>
            <a:off x="23212926" y="13031659"/>
            <a:ext cx="683356" cy="369332"/>
          </a:xfrm>
          <a:prstGeom prst="rect">
            <a:avLst/>
          </a:prstGeom>
          <a:noFill/>
          <a:ln>
            <a:noFill/>
          </a:ln>
        </p:spPr>
        <p:txBody>
          <a:bodyPr anchorCtr="0" anchor="ctr" bIns="45700" lIns="91425" spcFirstLastPara="1" rIns="91425" wrap="square" tIns="45700">
            <a:spAutoFit/>
          </a:bodyPr>
          <a:lstStyle>
            <a:lvl1pPr indent="0" lvl="0"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1pPr>
            <a:lvl2pPr indent="0" lvl="1"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2pPr>
            <a:lvl3pPr indent="0" lvl="2"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3pPr>
            <a:lvl4pPr indent="0" lvl="3"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4pPr>
            <a:lvl5pPr indent="0" lvl="4"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5pPr>
            <a:lvl6pPr indent="0" lvl="5"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6pPr>
            <a:lvl7pPr indent="0" lvl="6"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7pPr>
            <a:lvl8pPr indent="0" lvl="7"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8pPr>
            <a:lvl9pPr indent="0" lvl="8"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9pPr>
          </a:lstStyle>
          <a:p>
            <a:pPr indent="0" lvl="0" marL="0" rtl="0" algn="r">
              <a:spcBef>
                <a:spcPts val="0"/>
              </a:spcBef>
              <a:spcAft>
                <a:spcPts val="0"/>
              </a:spcAft>
              <a:buNone/>
            </a:pPr>
            <a:fld id="{00000000-1234-1234-1234-123412341234}" type="slidenum">
              <a:rPr lang="en"/>
              <a:t>‹#›</a:t>
            </a:fld>
            <a:endParaRPr/>
          </a:p>
        </p:txBody>
      </p:sp>
      <p:sp>
        <p:nvSpPr>
          <p:cNvPr id="344" name="Google Shape;344;p26"/>
          <p:cNvSpPr txBox="1"/>
          <p:nvPr>
            <p:ph type="title"/>
          </p:nvPr>
        </p:nvSpPr>
        <p:spPr>
          <a:xfrm>
            <a:off x="2564146" y="790816"/>
            <a:ext cx="21971005" cy="830999"/>
          </a:xfrm>
          <a:prstGeom prst="rect">
            <a:avLst/>
          </a:prstGeom>
          <a:noFill/>
          <a:ln>
            <a:noFill/>
          </a:ln>
        </p:spPr>
        <p:txBody>
          <a:bodyPr anchorCtr="0" anchor="ctr" bIns="0" lIns="0" spcFirstLastPara="1" rIns="0" wrap="square" tIns="0">
            <a:spAutoFit/>
          </a:bodyPr>
          <a:lstStyle>
            <a:lvl1pPr lvl="0" algn="l">
              <a:lnSpc>
                <a:spcPct val="100000"/>
              </a:lnSpc>
              <a:spcBef>
                <a:spcPts val="0"/>
              </a:spcBef>
              <a:spcAft>
                <a:spcPts val="0"/>
              </a:spcAft>
              <a:buClr>
                <a:srgbClr val="005FAA"/>
              </a:buClr>
              <a:buSzPts val="1800"/>
              <a:buNone/>
              <a:defRPr/>
            </a:lvl1pPr>
            <a:lvl2pPr lvl="1" algn="l">
              <a:lnSpc>
                <a:spcPct val="100000"/>
              </a:lnSpc>
              <a:spcBef>
                <a:spcPts val="0"/>
              </a:spcBef>
              <a:spcAft>
                <a:spcPts val="0"/>
              </a:spcAft>
              <a:buClr>
                <a:srgbClr val="005FAA"/>
              </a:buClr>
              <a:buSzPts val="1800"/>
              <a:buNone/>
              <a:defRPr/>
            </a:lvl2pPr>
            <a:lvl3pPr lvl="2" algn="l">
              <a:lnSpc>
                <a:spcPct val="100000"/>
              </a:lnSpc>
              <a:spcBef>
                <a:spcPts val="0"/>
              </a:spcBef>
              <a:spcAft>
                <a:spcPts val="0"/>
              </a:spcAft>
              <a:buClr>
                <a:srgbClr val="005FAA"/>
              </a:buClr>
              <a:buSzPts val="1800"/>
              <a:buNone/>
              <a:defRPr/>
            </a:lvl3pPr>
            <a:lvl4pPr lvl="3" algn="l">
              <a:lnSpc>
                <a:spcPct val="100000"/>
              </a:lnSpc>
              <a:spcBef>
                <a:spcPts val="0"/>
              </a:spcBef>
              <a:spcAft>
                <a:spcPts val="0"/>
              </a:spcAft>
              <a:buClr>
                <a:srgbClr val="005FAA"/>
              </a:buClr>
              <a:buSzPts val="1800"/>
              <a:buNone/>
              <a:defRPr/>
            </a:lvl4pPr>
            <a:lvl5pPr lvl="4" algn="l">
              <a:lnSpc>
                <a:spcPct val="100000"/>
              </a:lnSpc>
              <a:spcBef>
                <a:spcPts val="0"/>
              </a:spcBef>
              <a:spcAft>
                <a:spcPts val="0"/>
              </a:spcAft>
              <a:buClr>
                <a:srgbClr val="005FAA"/>
              </a:buClr>
              <a:buSzPts val="1800"/>
              <a:buNone/>
              <a:defRPr/>
            </a:lvl5pPr>
            <a:lvl6pPr lvl="5" algn="l">
              <a:lnSpc>
                <a:spcPct val="100000"/>
              </a:lnSpc>
              <a:spcBef>
                <a:spcPts val="0"/>
              </a:spcBef>
              <a:spcAft>
                <a:spcPts val="0"/>
              </a:spcAft>
              <a:buClr>
                <a:srgbClr val="005FAA"/>
              </a:buClr>
              <a:buSzPts val="1800"/>
              <a:buNone/>
              <a:defRPr/>
            </a:lvl6pPr>
            <a:lvl7pPr lvl="6" algn="l">
              <a:lnSpc>
                <a:spcPct val="100000"/>
              </a:lnSpc>
              <a:spcBef>
                <a:spcPts val="0"/>
              </a:spcBef>
              <a:spcAft>
                <a:spcPts val="0"/>
              </a:spcAft>
              <a:buClr>
                <a:srgbClr val="005FAA"/>
              </a:buClr>
              <a:buSzPts val="1800"/>
              <a:buNone/>
              <a:defRPr/>
            </a:lvl7pPr>
            <a:lvl8pPr lvl="7" algn="l">
              <a:lnSpc>
                <a:spcPct val="100000"/>
              </a:lnSpc>
              <a:spcBef>
                <a:spcPts val="0"/>
              </a:spcBef>
              <a:spcAft>
                <a:spcPts val="0"/>
              </a:spcAft>
              <a:buClr>
                <a:srgbClr val="005FAA"/>
              </a:buClr>
              <a:buSzPts val="1800"/>
              <a:buNone/>
              <a:defRPr/>
            </a:lvl8pPr>
            <a:lvl9pPr lvl="8" algn="l">
              <a:lnSpc>
                <a:spcPct val="100000"/>
              </a:lnSpc>
              <a:spcBef>
                <a:spcPts val="0"/>
              </a:spcBef>
              <a:spcAft>
                <a:spcPts val="0"/>
              </a:spcAft>
              <a:buClr>
                <a:srgbClr val="005FAA"/>
              </a:buClr>
              <a:buSzPts val="1800"/>
              <a:buNone/>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0. Image - 3 Points with Images &amp; Box">
  <p:cSld name="Image - 3 Points with Images &amp; Box">
    <p:spTree>
      <p:nvGrpSpPr>
        <p:cNvPr id="345" name="Shape 345"/>
        <p:cNvGrpSpPr/>
        <p:nvPr/>
      </p:nvGrpSpPr>
      <p:grpSpPr>
        <a:xfrm>
          <a:off x="0" y="0"/>
          <a:ext cx="0" cy="0"/>
          <a:chOff x="0" y="0"/>
          <a:chExt cx="0" cy="0"/>
        </a:xfrm>
      </p:grpSpPr>
      <p:sp>
        <p:nvSpPr>
          <p:cNvPr id="346" name="Google Shape;346;p27"/>
          <p:cNvSpPr/>
          <p:nvPr/>
        </p:nvSpPr>
        <p:spPr>
          <a:xfrm>
            <a:off x="869684" y="2587215"/>
            <a:ext cx="7335688" cy="10160001"/>
          </a:xfrm>
          <a:prstGeom prst="roundRect">
            <a:avLst>
              <a:gd fmla="val 4218" name="adj"/>
            </a:avLst>
          </a:prstGeom>
          <a:solidFill>
            <a:srgbClr val="FFFFFF"/>
          </a:solidFill>
          <a:ln>
            <a:noFill/>
          </a:ln>
          <a:effectLst>
            <a:outerShdw blurRad="228600" rotWithShape="0" dir="5400000" dist="25400">
              <a:srgbClr val="000000">
                <a:alpha val="5882"/>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a:buNone/>
            </a:pPr>
            <a:r>
              <a:t/>
            </a:r>
            <a:endParaRPr b="1" i="0" sz="2400" u="none" cap="none" strike="noStrike">
              <a:solidFill>
                <a:srgbClr val="5E5E5E"/>
              </a:solidFill>
              <a:latin typeface="DM Sans"/>
              <a:ea typeface="DM Sans"/>
              <a:cs typeface="DM Sans"/>
              <a:sym typeface="DM Sans"/>
            </a:endParaRPr>
          </a:p>
        </p:txBody>
      </p:sp>
      <p:sp>
        <p:nvSpPr>
          <p:cNvPr id="347" name="Google Shape;347;p27"/>
          <p:cNvSpPr/>
          <p:nvPr/>
        </p:nvSpPr>
        <p:spPr>
          <a:xfrm>
            <a:off x="8607335" y="2587214"/>
            <a:ext cx="7335688" cy="10160001"/>
          </a:xfrm>
          <a:prstGeom prst="roundRect">
            <a:avLst>
              <a:gd fmla="val 4218" name="adj"/>
            </a:avLst>
          </a:prstGeom>
          <a:solidFill>
            <a:srgbClr val="FFFFFF"/>
          </a:solidFill>
          <a:ln>
            <a:noFill/>
          </a:ln>
          <a:effectLst>
            <a:outerShdw blurRad="228600" rotWithShape="0" dir="5400000" dist="25400">
              <a:srgbClr val="000000">
                <a:alpha val="5882"/>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a:buNone/>
            </a:pPr>
            <a:r>
              <a:t/>
            </a:r>
            <a:endParaRPr b="1" i="0" sz="2400" u="none" cap="none" strike="noStrike">
              <a:solidFill>
                <a:srgbClr val="5E5E5E"/>
              </a:solidFill>
              <a:latin typeface="DM Sans"/>
              <a:ea typeface="DM Sans"/>
              <a:cs typeface="DM Sans"/>
              <a:sym typeface="DM Sans"/>
            </a:endParaRPr>
          </a:p>
        </p:txBody>
      </p:sp>
      <p:sp>
        <p:nvSpPr>
          <p:cNvPr id="348" name="Google Shape;348;p27"/>
          <p:cNvSpPr/>
          <p:nvPr/>
        </p:nvSpPr>
        <p:spPr>
          <a:xfrm>
            <a:off x="16344985" y="2587214"/>
            <a:ext cx="7335688" cy="10160001"/>
          </a:xfrm>
          <a:prstGeom prst="roundRect">
            <a:avLst>
              <a:gd fmla="val 4218" name="adj"/>
            </a:avLst>
          </a:prstGeom>
          <a:solidFill>
            <a:srgbClr val="FFFFFF"/>
          </a:solidFill>
          <a:ln>
            <a:noFill/>
          </a:ln>
          <a:effectLst>
            <a:outerShdw blurRad="228600" rotWithShape="0" dir="5400000" dist="25400">
              <a:srgbClr val="000000">
                <a:alpha val="5882"/>
              </a:srgbClr>
            </a:outerShdw>
          </a:effectLst>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a:buNone/>
            </a:pPr>
            <a:r>
              <a:t/>
            </a:r>
            <a:endParaRPr b="1" i="0" sz="2400" u="none" cap="none" strike="noStrike">
              <a:solidFill>
                <a:srgbClr val="5E5E5E"/>
              </a:solidFill>
              <a:latin typeface="DM Sans"/>
              <a:ea typeface="DM Sans"/>
              <a:cs typeface="DM Sans"/>
              <a:sym typeface="DM Sans"/>
            </a:endParaRPr>
          </a:p>
        </p:txBody>
      </p:sp>
      <p:sp>
        <p:nvSpPr>
          <p:cNvPr id="349" name="Google Shape;349;p27"/>
          <p:cNvSpPr txBox="1"/>
          <p:nvPr>
            <p:ph idx="1" type="body"/>
          </p:nvPr>
        </p:nvSpPr>
        <p:spPr>
          <a:xfrm>
            <a:off x="1363387" y="7403909"/>
            <a:ext cx="6096001" cy="738664"/>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005FAA"/>
              </a:buClr>
              <a:buSzPts val="4800"/>
              <a:buFont typeface="DM Sans"/>
              <a:buNone/>
              <a:defRPr i="0" sz="48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350" name="Google Shape;350;p27"/>
          <p:cNvSpPr txBox="1"/>
          <p:nvPr>
            <p:ph idx="2" type="body"/>
          </p:nvPr>
        </p:nvSpPr>
        <p:spPr>
          <a:xfrm>
            <a:off x="1363387" y="9207677"/>
            <a:ext cx="6096001" cy="1846659"/>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828282"/>
              </a:buClr>
              <a:buSzPts val="4000"/>
              <a:buFont typeface="Arial"/>
              <a:buNone/>
              <a:defRPr b="0" i="0" sz="4000" u="none" cap="none" strike="noStrike">
                <a:solidFill>
                  <a:srgbClr val="828282"/>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351" name="Google Shape;351;p27"/>
          <p:cNvSpPr txBox="1"/>
          <p:nvPr>
            <p:ph idx="3" type="body"/>
          </p:nvPr>
        </p:nvSpPr>
        <p:spPr>
          <a:xfrm>
            <a:off x="9095877" y="7281036"/>
            <a:ext cx="6096001" cy="738664"/>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005FAA"/>
              </a:buClr>
              <a:buSzPts val="4800"/>
              <a:buFont typeface="DM Sans"/>
              <a:buNone/>
              <a:defRPr i="0" sz="48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352" name="Google Shape;352;p27"/>
          <p:cNvSpPr txBox="1"/>
          <p:nvPr>
            <p:ph idx="4" type="body"/>
          </p:nvPr>
        </p:nvSpPr>
        <p:spPr>
          <a:xfrm>
            <a:off x="9095877" y="9207677"/>
            <a:ext cx="6096001" cy="1846659"/>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828282"/>
              </a:buClr>
              <a:buSzPts val="4000"/>
              <a:buFont typeface="Arial"/>
              <a:buNone/>
              <a:defRPr b="0" i="0" sz="4000" u="none" cap="none" strike="noStrike">
                <a:solidFill>
                  <a:srgbClr val="828282"/>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353" name="Google Shape;353;p27"/>
          <p:cNvSpPr txBox="1"/>
          <p:nvPr>
            <p:ph idx="5" type="body"/>
          </p:nvPr>
        </p:nvSpPr>
        <p:spPr>
          <a:xfrm>
            <a:off x="16831806" y="7281036"/>
            <a:ext cx="6096001" cy="738664"/>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005FAA"/>
              </a:buClr>
              <a:buSzPts val="4800"/>
              <a:buFont typeface="DM Sans"/>
              <a:buNone/>
              <a:defRPr i="0" sz="48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354" name="Google Shape;354;p27"/>
          <p:cNvSpPr txBox="1"/>
          <p:nvPr>
            <p:ph idx="6" type="body"/>
          </p:nvPr>
        </p:nvSpPr>
        <p:spPr>
          <a:xfrm>
            <a:off x="16831806" y="9207677"/>
            <a:ext cx="6096001" cy="1846659"/>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828282"/>
              </a:buClr>
              <a:buSzPts val="4000"/>
              <a:buFont typeface="Arial"/>
              <a:buNone/>
              <a:defRPr b="0" i="0" sz="4000" u="none" cap="none" strike="noStrike">
                <a:solidFill>
                  <a:srgbClr val="828282"/>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grpSp>
        <p:nvGrpSpPr>
          <p:cNvPr id="355" name="Google Shape;355;p27"/>
          <p:cNvGrpSpPr/>
          <p:nvPr/>
        </p:nvGrpSpPr>
        <p:grpSpPr>
          <a:xfrm>
            <a:off x="313398" y="-641338"/>
            <a:ext cx="1926057" cy="2416205"/>
            <a:chOff x="0" y="0"/>
            <a:chExt cx="1926056" cy="2416204"/>
          </a:xfrm>
        </p:grpSpPr>
        <p:sp>
          <p:nvSpPr>
            <p:cNvPr id="356" name="Google Shape;356;p27"/>
            <p:cNvSpPr/>
            <p:nvPr/>
          </p:nvSpPr>
          <p:spPr>
            <a:xfrm>
              <a:off x="0" y="0"/>
              <a:ext cx="1926056" cy="2416204"/>
            </a:xfrm>
            <a:prstGeom prst="roundRect">
              <a:avLst>
                <a:gd fmla="val 18817" name="adj"/>
              </a:avLst>
            </a:prstGeom>
            <a:solidFill>
              <a:srgbClr val="FFFF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a:buNone/>
              </a:pPr>
              <a:r>
                <a:t/>
              </a:r>
              <a:endParaRPr b="1" i="0" sz="2400" u="none" cap="none" strike="noStrike">
                <a:solidFill>
                  <a:srgbClr val="5E5E5E"/>
                </a:solidFill>
                <a:latin typeface="DM Sans"/>
                <a:ea typeface="DM Sans"/>
                <a:cs typeface="DM Sans"/>
                <a:sym typeface="DM Sans"/>
              </a:endParaRPr>
            </a:p>
          </p:txBody>
        </p:sp>
        <p:pic>
          <p:nvPicPr>
            <p:cNvPr descr="Image" id="357" name="Google Shape;357;p27"/>
            <p:cNvPicPr preferRelativeResize="0"/>
            <p:nvPr/>
          </p:nvPicPr>
          <p:blipFill rotWithShape="1">
            <a:blip r:embed="rId2">
              <a:alphaModFix/>
            </a:blip>
            <a:srcRect b="0" l="0" r="0" t="0"/>
            <a:stretch/>
          </p:blipFill>
          <p:spPr>
            <a:xfrm>
              <a:off x="324692" y="1128751"/>
              <a:ext cx="1276671" cy="942421"/>
            </a:xfrm>
            <a:prstGeom prst="rect">
              <a:avLst/>
            </a:prstGeom>
            <a:noFill/>
            <a:ln>
              <a:noFill/>
            </a:ln>
          </p:spPr>
        </p:pic>
      </p:grpSp>
      <p:sp>
        <p:nvSpPr>
          <p:cNvPr id="358" name="Google Shape;358;p27"/>
          <p:cNvSpPr txBox="1"/>
          <p:nvPr>
            <p:ph idx="7" type="body"/>
          </p:nvPr>
        </p:nvSpPr>
        <p:spPr>
          <a:xfrm>
            <a:off x="2563814" y="1755775"/>
            <a:ext cx="21031201" cy="533313"/>
          </a:xfrm>
          <a:prstGeom prst="rect">
            <a:avLst/>
          </a:prstGeom>
          <a:noFill/>
          <a:ln>
            <a:noFill/>
          </a:ln>
        </p:spPr>
        <p:txBody>
          <a:bodyPr anchorCtr="0" anchor="t" bIns="45700" lIns="45700" spcFirstLastPara="1" rIns="45700" wrap="square" tIns="45700">
            <a:noAutofit/>
          </a:bodyPr>
          <a:lstStyle>
            <a:lvl1pPr indent="-228600" lvl="0" marL="4572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1pPr>
            <a:lvl2pPr indent="-228600" lvl="1" marL="9144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2pPr>
            <a:lvl3pPr indent="-228600" lvl="2" marL="13716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3pPr>
            <a:lvl4pPr indent="-228600" lvl="3" marL="18288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4pPr>
            <a:lvl5pPr indent="-228600" lvl="4" marL="22860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359" name="Google Shape;359;p27"/>
          <p:cNvSpPr/>
          <p:nvPr>
            <p:ph idx="8" type="pic"/>
          </p:nvPr>
        </p:nvSpPr>
        <p:spPr>
          <a:xfrm>
            <a:off x="1363387" y="2961517"/>
            <a:ext cx="6355008" cy="4051699"/>
          </a:xfrm>
          <a:prstGeom prst="roundRect">
            <a:avLst>
              <a:gd fmla="val 6685" name="adj"/>
            </a:avLst>
          </a:prstGeom>
          <a:noFill/>
          <a:ln>
            <a:noFill/>
          </a:ln>
        </p:spPr>
      </p:sp>
      <p:sp>
        <p:nvSpPr>
          <p:cNvPr id="360" name="Google Shape;360;p27"/>
          <p:cNvSpPr/>
          <p:nvPr>
            <p:ph idx="9" type="pic"/>
          </p:nvPr>
        </p:nvSpPr>
        <p:spPr>
          <a:xfrm>
            <a:off x="9095877" y="2961517"/>
            <a:ext cx="6355008" cy="4051699"/>
          </a:xfrm>
          <a:prstGeom prst="roundRect">
            <a:avLst>
              <a:gd fmla="val 6685" name="adj"/>
            </a:avLst>
          </a:prstGeom>
          <a:noFill/>
          <a:ln>
            <a:noFill/>
          </a:ln>
        </p:spPr>
      </p:sp>
      <p:sp>
        <p:nvSpPr>
          <p:cNvPr id="361" name="Google Shape;361;p27"/>
          <p:cNvSpPr/>
          <p:nvPr>
            <p:ph idx="13" type="pic"/>
          </p:nvPr>
        </p:nvSpPr>
        <p:spPr>
          <a:xfrm>
            <a:off x="16831806" y="2961517"/>
            <a:ext cx="6355008" cy="4051699"/>
          </a:xfrm>
          <a:prstGeom prst="roundRect">
            <a:avLst>
              <a:gd fmla="val 6685" name="adj"/>
            </a:avLst>
          </a:prstGeom>
          <a:noFill/>
          <a:ln>
            <a:noFill/>
          </a:ln>
        </p:spPr>
      </p:sp>
      <p:sp>
        <p:nvSpPr>
          <p:cNvPr id="362" name="Google Shape;362;p27"/>
          <p:cNvSpPr txBox="1"/>
          <p:nvPr>
            <p:ph idx="12" type="sldNum"/>
          </p:nvPr>
        </p:nvSpPr>
        <p:spPr>
          <a:xfrm>
            <a:off x="23212926" y="13031659"/>
            <a:ext cx="683356" cy="369332"/>
          </a:xfrm>
          <a:prstGeom prst="rect">
            <a:avLst/>
          </a:prstGeom>
          <a:noFill/>
          <a:ln>
            <a:noFill/>
          </a:ln>
        </p:spPr>
        <p:txBody>
          <a:bodyPr anchorCtr="0" anchor="ctr" bIns="45700" lIns="91425" spcFirstLastPara="1" rIns="91425" wrap="square" tIns="45700">
            <a:spAutoFit/>
          </a:bodyPr>
          <a:lstStyle>
            <a:lvl1pPr indent="0" lvl="0"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1pPr>
            <a:lvl2pPr indent="0" lvl="1"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2pPr>
            <a:lvl3pPr indent="0" lvl="2"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3pPr>
            <a:lvl4pPr indent="0" lvl="3"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4pPr>
            <a:lvl5pPr indent="0" lvl="4"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5pPr>
            <a:lvl6pPr indent="0" lvl="5"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6pPr>
            <a:lvl7pPr indent="0" lvl="6"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7pPr>
            <a:lvl8pPr indent="0" lvl="7"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8pPr>
            <a:lvl9pPr indent="0" lvl="8"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9pPr>
          </a:lstStyle>
          <a:p>
            <a:pPr indent="0" lvl="0" marL="0" rtl="0" algn="r">
              <a:spcBef>
                <a:spcPts val="0"/>
              </a:spcBef>
              <a:spcAft>
                <a:spcPts val="0"/>
              </a:spcAft>
              <a:buNone/>
            </a:pPr>
            <a:fld id="{00000000-1234-1234-1234-123412341234}" type="slidenum">
              <a:rPr lang="en"/>
              <a:t>‹#›</a:t>
            </a:fld>
            <a:endParaRPr/>
          </a:p>
        </p:txBody>
      </p:sp>
      <p:sp>
        <p:nvSpPr>
          <p:cNvPr id="363" name="Google Shape;363;p27"/>
          <p:cNvSpPr txBox="1"/>
          <p:nvPr>
            <p:ph type="title"/>
          </p:nvPr>
        </p:nvSpPr>
        <p:spPr>
          <a:xfrm>
            <a:off x="2564146" y="790816"/>
            <a:ext cx="21971005" cy="830999"/>
          </a:xfrm>
          <a:prstGeom prst="rect">
            <a:avLst/>
          </a:prstGeom>
          <a:noFill/>
          <a:ln>
            <a:noFill/>
          </a:ln>
        </p:spPr>
        <p:txBody>
          <a:bodyPr anchorCtr="0" anchor="ctr" bIns="0" lIns="0" spcFirstLastPara="1" rIns="0" wrap="square" tIns="0">
            <a:spAutoFit/>
          </a:bodyPr>
          <a:lstStyle>
            <a:lvl1pPr lvl="0" algn="l">
              <a:lnSpc>
                <a:spcPct val="100000"/>
              </a:lnSpc>
              <a:spcBef>
                <a:spcPts val="0"/>
              </a:spcBef>
              <a:spcAft>
                <a:spcPts val="0"/>
              </a:spcAft>
              <a:buClr>
                <a:srgbClr val="005FAA"/>
              </a:buClr>
              <a:buSzPts val="1800"/>
              <a:buNone/>
              <a:defRPr/>
            </a:lvl1pPr>
            <a:lvl2pPr lvl="1" algn="l">
              <a:lnSpc>
                <a:spcPct val="100000"/>
              </a:lnSpc>
              <a:spcBef>
                <a:spcPts val="0"/>
              </a:spcBef>
              <a:spcAft>
                <a:spcPts val="0"/>
              </a:spcAft>
              <a:buClr>
                <a:srgbClr val="005FAA"/>
              </a:buClr>
              <a:buSzPts val="1800"/>
              <a:buNone/>
              <a:defRPr/>
            </a:lvl2pPr>
            <a:lvl3pPr lvl="2" algn="l">
              <a:lnSpc>
                <a:spcPct val="100000"/>
              </a:lnSpc>
              <a:spcBef>
                <a:spcPts val="0"/>
              </a:spcBef>
              <a:spcAft>
                <a:spcPts val="0"/>
              </a:spcAft>
              <a:buClr>
                <a:srgbClr val="005FAA"/>
              </a:buClr>
              <a:buSzPts val="1800"/>
              <a:buNone/>
              <a:defRPr/>
            </a:lvl3pPr>
            <a:lvl4pPr lvl="3" algn="l">
              <a:lnSpc>
                <a:spcPct val="100000"/>
              </a:lnSpc>
              <a:spcBef>
                <a:spcPts val="0"/>
              </a:spcBef>
              <a:spcAft>
                <a:spcPts val="0"/>
              </a:spcAft>
              <a:buClr>
                <a:srgbClr val="005FAA"/>
              </a:buClr>
              <a:buSzPts val="1800"/>
              <a:buNone/>
              <a:defRPr/>
            </a:lvl4pPr>
            <a:lvl5pPr lvl="4" algn="l">
              <a:lnSpc>
                <a:spcPct val="100000"/>
              </a:lnSpc>
              <a:spcBef>
                <a:spcPts val="0"/>
              </a:spcBef>
              <a:spcAft>
                <a:spcPts val="0"/>
              </a:spcAft>
              <a:buClr>
                <a:srgbClr val="005FAA"/>
              </a:buClr>
              <a:buSzPts val="1800"/>
              <a:buNone/>
              <a:defRPr/>
            </a:lvl5pPr>
            <a:lvl6pPr lvl="5" algn="l">
              <a:lnSpc>
                <a:spcPct val="100000"/>
              </a:lnSpc>
              <a:spcBef>
                <a:spcPts val="0"/>
              </a:spcBef>
              <a:spcAft>
                <a:spcPts val="0"/>
              </a:spcAft>
              <a:buClr>
                <a:srgbClr val="005FAA"/>
              </a:buClr>
              <a:buSzPts val="1800"/>
              <a:buNone/>
              <a:defRPr/>
            </a:lvl6pPr>
            <a:lvl7pPr lvl="6" algn="l">
              <a:lnSpc>
                <a:spcPct val="100000"/>
              </a:lnSpc>
              <a:spcBef>
                <a:spcPts val="0"/>
              </a:spcBef>
              <a:spcAft>
                <a:spcPts val="0"/>
              </a:spcAft>
              <a:buClr>
                <a:srgbClr val="005FAA"/>
              </a:buClr>
              <a:buSzPts val="1800"/>
              <a:buNone/>
              <a:defRPr/>
            </a:lvl7pPr>
            <a:lvl8pPr lvl="7" algn="l">
              <a:lnSpc>
                <a:spcPct val="100000"/>
              </a:lnSpc>
              <a:spcBef>
                <a:spcPts val="0"/>
              </a:spcBef>
              <a:spcAft>
                <a:spcPts val="0"/>
              </a:spcAft>
              <a:buClr>
                <a:srgbClr val="005FAA"/>
              </a:buClr>
              <a:buSzPts val="1800"/>
              <a:buNone/>
              <a:defRPr/>
            </a:lvl8pPr>
            <a:lvl9pPr lvl="8" algn="l">
              <a:lnSpc>
                <a:spcPct val="100000"/>
              </a:lnSpc>
              <a:spcBef>
                <a:spcPts val="0"/>
              </a:spcBef>
              <a:spcAft>
                <a:spcPts val="0"/>
              </a:spcAft>
              <a:buClr>
                <a:srgbClr val="005FAA"/>
              </a:buClr>
              <a:buSzPts val="1800"/>
              <a:buNone/>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2. Image - Big Title">
  <p:cSld name="Image - Big Title">
    <p:spTree>
      <p:nvGrpSpPr>
        <p:cNvPr id="364" name="Shape 364"/>
        <p:cNvGrpSpPr/>
        <p:nvPr/>
      </p:nvGrpSpPr>
      <p:grpSpPr>
        <a:xfrm>
          <a:off x="0" y="0"/>
          <a:ext cx="0" cy="0"/>
          <a:chOff x="0" y="0"/>
          <a:chExt cx="0" cy="0"/>
        </a:xfrm>
      </p:grpSpPr>
      <p:grpSp>
        <p:nvGrpSpPr>
          <p:cNvPr id="365" name="Google Shape;365;p28"/>
          <p:cNvGrpSpPr/>
          <p:nvPr/>
        </p:nvGrpSpPr>
        <p:grpSpPr>
          <a:xfrm>
            <a:off x="313398" y="-641338"/>
            <a:ext cx="1926057" cy="2416205"/>
            <a:chOff x="0" y="0"/>
            <a:chExt cx="1926056" cy="2416204"/>
          </a:xfrm>
        </p:grpSpPr>
        <p:sp>
          <p:nvSpPr>
            <p:cNvPr id="366" name="Google Shape;366;p28"/>
            <p:cNvSpPr/>
            <p:nvPr/>
          </p:nvSpPr>
          <p:spPr>
            <a:xfrm>
              <a:off x="0" y="0"/>
              <a:ext cx="1926056" cy="2416204"/>
            </a:xfrm>
            <a:prstGeom prst="roundRect">
              <a:avLst>
                <a:gd fmla="val 18817" name="adj"/>
              </a:avLst>
            </a:prstGeom>
            <a:solidFill>
              <a:srgbClr val="FFFF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a:buNone/>
              </a:pPr>
              <a:r>
                <a:t/>
              </a:r>
              <a:endParaRPr b="1" i="0" sz="2400" u="none" cap="none" strike="noStrike">
                <a:solidFill>
                  <a:srgbClr val="5E5E5E"/>
                </a:solidFill>
                <a:latin typeface="DM Sans"/>
                <a:ea typeface="DM Sans"/>
                <a:cs typeface="DM Sans"/>
                <a:sym typeface="DM Sans"/>
              </a:endParaRPr>
            </a:p>
          </p:txBody>
        </p:sp>
        <p:pic>
          <p:nvPicPr>
            <p:cNvPr descr="Image" id="367" name="Google Shape;367;p28"/>
            <p:cNvPicPr preferRelativeResize="0"/>
            <p:nvPr/>
          </p:nvPicPr>
          <p:blipFill rotWithShape="1">
            <a:blip r:embed="rId2">
              <a:alphaModFix/>
            </a:blip>
            <a:srcRect b="0" l="0" r="0" t="0"/>
            <a:stretch/>
          </p:blipFill>
          <p:spPr>
            <a:xfrm>
              <a:off x="324692" y="1128751"/>
              <a:ext cx="1276671" cy="942421"/>
            </a:xfrm>
            <a:prstGeom prst="rect">
              <a:avLst/>
            </a:prstGeom>
            <a:noFill/>
            <a:ln>
              <a:noFill/>
            </a:ln>
          </p:spPr>
        </p:pic>
      </p:grpSp>
      <p:sp>
        <p:nvSpPr>
          <p:cNvPr id="368" name="Google Shape;368;p28"/>
          <p:cNvSpPr txBox="1"/>
          <p:nvPr>
            <p:ph idx="1" type="body"/>
          </p:nvPr>
        </p:nvSpPr>
        <p:spPr>
          <a:xfrm>
            <a:off x="2563814" y="1755775"/>
            <a:ext cx="21031201" cy="533313"/>
          </a:xfrm>
          <a:prstGeom prst="rect">
            <a:avLst/>
          </a:prstGeom>
          <a:noFill/>
          <a:ln>
            <a:noFill/>
          </a:ln>
        </p:spPr>
        <p:txBody>
          <a:bodyPr anchorCtr="0" anchor="t" bIns="45700" lIns="45700" spcFirstLastPara="1" rIns="45700" wrap="square" tIns="45700">
            <a:noAutofit/>
          </a:bodyPr>
          <a:lstStyle>
            <a:lvl1pPr indent="-228600" lvl="0" marL="4572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1pPr>
            <a:lvl2pPr indent="-228600" lvl="1" marL="9144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2pPr>
            <a:lvl3pPr indent="-228600" lvl="2" marL="13716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3pPr>
            <a:lvl4pPr indent="-228600" lvl="3" marL="18288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4pPr>
            <a:lvl5pPr indent="-228600" lvl="4" marL="22860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369" name="Google Shape;369;p28"/>
          <p:cNvSpPr/>
          <p:nvPr>
            <p:ph idx="2" type="pic"/>
          </p:nvPr>
        </p:nvSpPr>
        <p:spPr>
          <a:xfrm>
            <a:off x="15135246" y="-975655"/>
            <a:ext cx="11121134" cy="13333084"/>
          </a:xfrm>
          <a:prstGeom prst="roundRect">
            <a:avLst>
              <a:gd fmla="val 5598" name="adj"/>
            </a:avLst>
          </a:prstGeom>
          <a:noFill/>
          <a:ln>
            <a:noFill/>
          </a:ln>
        </p:spPr>
      </p:sp>
      <p:pic>
        <p:nvPicPr>
          <p:cNvPr descr="Image" id="370" name="Google Shape;370;p28"/>
          <p:cNvPicPr preferRelativeResize="0"/>
          <p:nvPr/>
        </p:nvPicPr>
        <p:blipFill rotWithShape="1">
          <a:blip r:embed="rId3">
            <a:alphaModFix/>
          </a:blip>
          <a:srcRect b="0" l="0" r="0" t="0"/>
          <a:stretch/>
        </p:blipFill>
        <p:spPr>
          <a:xfrm rot="-5400000">
            <a:off x="14842049" y="3151514"/>
            <a:ext cx="13097614" cy="6223129"/>
          </a:xfrm>
          <a:prstGeom prst="rect">
            <a:avLst/>
          </a:prstGeom>
          <a:noFill/>
          <a:ln>
            <a:noFill/>
          </a:ln>
        </p:spPr>
      </p:pic>
      <p:sp>
        <p:nvSpPr>
          <p:cNvPr id="371" name="Google Shape;371;p28"/>
          <p:cNvSpPr txBox="1"/>
          <p:nvPr>
            <p:ph idx="3" type="body"/>
          </p:nvPr>
        </p:nvSpPr>
        <p:spPr>
          <a:xfrm>
            <a:off x="1406240" y="7682375"/>
            <a:ext cx="10160001" cy="1795363"/>
          </a:xfrm>
          <a:prstGeom prst="rect">
            <a:avLst/>
          </a:prstGeom>
          <a:noFill/>
          <a:ln>
            <a:noFill/>
          </a:ln>
        </p:spPr>
        <p:txBody>
          <a:bodyPr anchorCtr="0" anchor="t" bIns="50800" lIns="50800" spcFirstLastPara="1" rIns="50800" wrap="square" tIns="50800">
            <a:spAutoFit/>
          </a:bodyPr>
          <a:lstStyle>
            <a:lvl1pPr indent="-228600" lvl="0" marL="457200" marR="0" rtl="0" algn="l">
              <a:lnSpc>
                <a:spcPct val="100000"/>
              </a:lnSpc>
              <a:spcBef>
                <a:spcPts val="0"/>
              </a:spcBef>
              <a:spcAft>
                <a:spcPts val="0"/>
              </a:spcAft>
              <a:buClr>
                <a:srgbClr val="828282"/>
              </a:buClr>
              <a:buSzPts val="5500"/>
              <a:buFont typeface="Arial"/>
              <a:buNone/>
              <a:defRPr b="0" i="0" sz="5500" u="none" cap="none" strike="noStrike">
                <a:solidFill>
                  <a:srgbClr val="828282"/>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372" name="Google Shape;372;p28"/>
          <p:cNvSpPr txBox="1"/>
          <p:nvPr>
            <p:ph idx="4" type="body"/>
          </p:nvPr>
        </p:nvSpPr>
        <p:spPr>
          <a:xfrm>
            <a:off x="1406240" y="5117113"/>
            <a:ext cx="10160001" cy="1410643"/>
          </a:xfrm>
          <a:prstGeom prst="rect">
            <a:avLst/>
          </a:prstGeom>
          <a:noFill/>
          <a:ln>
            <a:noFill/>
          </a:ln>
        </p:spPr>
        <p:txBody>
          <a:bodyPr anchorCtr="0" anchor="ctr" bIns="50800" lIns="50800" spcFirstLastPara="1" rIns="50800" wrap="square" tIns="50800">
            <a:spAutoFit/>
          </a:bodyPr>
          <a:lstStyle>
            <a:lvl1pPr indent="-228600" lvl="0" marL="457200" marR="0" rtl="0" algn="l">
              <a:lnSpc>
                <a:spcPct val="100000"/>
              </a:lnSpc>
              <a:spcBef>
                <a:spcPts val="0"/>
              </a:spcBef>
              <a:spcAft>
                <a:spcPts val="0"/>
              </a:spcAft>
              <a:buClr>
                <a:srgbClr val="005FAA"/>
              </a:buClr>
              <a:buSzPts val="8500"/>
              <a:buFont typeface="DM Sans"/>
              <a:buNone/>
              <a:defRPr i="0" sz="85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373" name="Google Shape;373;p28"/>
          <p:cNvSpPr txBox="1"/>
          <p:nvPr>
            <p:ph idx="12" type="sldNum"/>
          </p:nvPr>
        </p:nvSpPr>
        <p:spPr>
          <a:xfrm>
            <a:off x="23212926" y="13031659"/>
            <a:ext cx="683356" cy="369332"/>
          </a:xfrm>
          <a:prstGeom prst="rect">
            <a:avLst/>
          </a:prstGeom>
          <a:noFill/>
          <a:ln>
            <a:noFill/>
          </a:ln>
        </p:spPr>
        <p:txBody>
          <a:bodyPr anchorCtr="0" anchor="ctr" bIns="45700" lIns="91425" spcFirstLastPara="1" rIns="91425" wrap="square" tIns="45700">
            <a:spAutoFit/>
          </a:bodyPr>
          <a:lstStyle>
            <a:lvl1pPr indent="0" lvl="0"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1pPr>
            <a:lvl2pPr indent="0" lvl="1"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2pPr>
            <a:lvl3pPr indent="0" lvl="2"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3pPr>
            <a:lvl4pPr indent="0" lvl="3"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4pPr>
            <a:lvl5pPr indent="0" lvl="4"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5pPr>
            <a:lvl6pPr indent="0" lvl="5"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6pPr>
            <a:lvl7pPr indent="0" lvl="6"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7pPr>
            <a:lvl8pPr indent="0" lvl="7"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8pPr>
            <a:lvl9pPr indent="0" lvl="8"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9pPr>
          </a:lstStyle>
          <a:p>
            <a:pPr indent="0" lvl="0" marL="0" rtl="0" algn="r">
              <a:spcBef>
                <a:spcPts val="0"/>
              </a:spcBef>
              <a:spcAft>
                <a:spcPts val="0"/>
              </a:spcAft>
              <a:buNone/>
            </a:pPr>
            <a:fld id="{00000000-1234-1234-1234-123412341234}" type="slidenum">
              <a:rPr lang="en"/>
              <a:t>‹#›</a:t>
            </a:fld>
            <a:endParaRPr/>
          </a:p>
        </p:txBody>
      </p:sp>
      <p:sp>
        <p:nvSpPr>
          <p:cNvPr id="374" name="Google Shape;374;p28"/>
          <p:cNvSpPr txBox="1"/>
          <p:nvPr>
            <p:ph type="title"/>
          </p:nvPr>
        </p:nvSpPr>
        <p:spPr>
          <a:xfrm>
            <a:off x="2564146" y="790816"/>
            <a:ext cx="21971005" cy="830999"/>
          </a:xfrm>
          <a:prstGeom prst="rect">
            <a:avLst/>
          </a:prstGeom>
          <a:noFill/>
          <a:ln>
            <a:noFill/>
          </a:ln>
        </p:spPr>
        <p:txBody>
          <a:bodyPr anchorCtr="0" anchor="ctr" bIns="0" lIns="0" spcFirstLastPara="1" rIns="0" wrap="square" tIns="0">
            <a:spAutoFit/>
          </a:bodyPr>
          <a:lstStyle>
            <a:lvl1pPr lvl="0" algn="l">
              <a:lnSpc>
                <a:spcPct val="100000"/>
              </a:lnSpc>
              <a:spcBef>
                <a:spcPts val="0"/>
              </a:spcBef>
              <a:spcAft>
                <a:spcPts val="0"/>
              </a:spcAft>
              <a:buClr>
                <a:srgbClr val="005FAA"/>
              </a:buClr>
              <a:buSzPts val="1800"/>
              <a:buNone/>
              <a:defRPr/>
            </a:lvl1pPr>
            <a:lvl2pPr lvl="1" algn="l">
              <a:lnSpc>
                <a:spcPct val="100000"/>
              </a:lnSpc>
              <a:spcBef>
                <a:spcPts val="0"/>
              </a:spcBef>
              <a:spcAft>
                <a:spcPts val="0"/>
              </a:spcAft>
              <a:buClr>
                <a:srgbClr val="005FAA"/>
              </a:buClr>
              <a:buSzPts val="1800"/>
              <a:buNone/>
              <a:defRPr/>
            </a:lvl2pPr>
            <a:lvl3pPr lvl="2" algn="l">
              <a:lnSpc>
                <a:spcPct val="100000"/>
              </a:lnSpc>
              <a:spcBef>
                <a:spcPts val="0"/>
              </a:spcBef>
              <a:spcAft>
                <a:spcPts val="0"/>
              </a:spcAft>
              <a:buClr>
                <a:srgbClr val="005FAA"/>
              </a:buClr>
              <a:buSzPts val="1800"/>
              <a:buNone/>
              <a:defRPr/>
            </a:lvl3pPr>
            <a:lvl4pPr lvl="3" algn="l">
              <a:lnSpc>
                <a:spcPct val="100000"/>
              </a:lnSpc>
              <a:spcBef>
                <a:spcPts val="0"/>
              </a:spcBef>
              <a:spcAft>
                <a:spcPts val="0"/>
              </a:spcAft>
              <a:buClr>
                <a:srgbClr val="005FAA"/>
              </a:buClr>
              <a:buSzPts val="1800"/>
              <a:buNone/>
              <a:defRPr/>
            </a:lvl4pPr>
            <a:lvl5pPr lvl="4" algn="l">
              <a:lnSpc>
                <a:spcPct val="100000"/>
              </a:lnSpc>
              <a:spcBef>
                <a:spcPts val="0"/>
              </a:spcBef>
              <a:spcAft>
                <a:spcPts val="0"/>
              </a:spcAft>
              <a:buClr>
                <a:srgbClr val="005FAA"/>
              </a:buClr>
              <a:buSzPts val="1800"/>
              <a:buNone/>
              <a:defRPr/>
            </a:lvl5pPr>
            <a:lvl6pPr lvl="5" algn="l">
              <a:lnSpc>
                <a:spcPct val="100000"/>
              </a:lnSpc>
              <a:spcBef>
                <a:spcPts val="0"/>
              </a:spcBef>
              <a:spcAft>
                <a:spcPts val="0"/>
              </a:spcAft>
              <a:buClr>
                <a:srgbClr val="005FAA"/>
              </a:buClr>
              <a:buSzPts val="1800"/>
              <a:buNone/>
              <a:defRPr/>
            </a:lvl6pPr>
            <a:lvl7pPr lvl="6" algn="l">
              <a:lnSpc>
                <a:spcPct val="100000"/>
              </a:lnSpc>
              <a:spcBef>
                <a:spcPts val="0"/>
              </a:spcBef>
              <a:spcAft>
                <a:spcPts val="0"/>
              </a:spcAft>
              <a:buClr>
                <a:srgbClr val="005FAA"/>
              </a:buClr>
              <a:buSzPts val="1800"/>
              <a:buNone/>
              <a:defRPr/>
            </a:lvl7pPr>
            <a:lvl8pPr lvl="7" algn="l">
              <a:lnSpc>
                <a:spcPct val="100000"/>
              </a:lnSpc>
              <a:spcBef>
                <a:spcPts val="0"/>
              </a:spcBef>
              <a:spcAft>
                <a:spcPts val="0"/>
              </a:spcAft>
              <a:buClr>
                <a:srgbClr val="005FAA"/>
              </a:buClr>
              <a:buSzPts val="1800"/>
              <a:buNone/>
              <a:defRPr/>
            </a:lvl8pPr>
            <a:lvl9pPr lvl="8" algn="l">
              <a:lnSpc>
                <a:spcPct val="100000"/>
              </a:lnSpc>
              <a:spcBef>
                <a:spcPts val="0"/>
              </a:spcBef>
              <a:spcAft>
                <a:spcPts val="0"/>
              </a:spcAft>
              <a:buClr>
                <a:srgbClr val="005FAA"/>
              </a:buClr>
              <a:buSzPts val="1800"/>
              <a:buNone/>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3. Image - 2 Points and Images">
  <p:cSld name="Image - 2 Points and Images">
    <p:spTree>
      <p:nvGrpSpPr>
        <p:cNvPr id="375" name="Shape 375"/>
        <p:cNvGrpSpPr/>
        <p:nvPr/>
      </p:nvGrpSpPr>
      <p:grpSpPr>
        <a:xfrm>
          <a:off x="0" y="0"/>
          <a:ext cx="0" cy="0"/>
          <a:chOff x="0" y="0"/>
          <a:chExt cx="0" cy="0"/>
        </a:xfrm>
      </p:grpSpPr>
      <p:grpSp>
        <p:nvGrpSpPr>
          <p:cNvPr id="376" name="Google Shape;376;p29"/>
          <p:cNvGrpSpPr/>
          <p:nvPr/>
        </p:nvGrpSpPr>
        <p:grpSpPr>
          <a:xfrm>
            <a:off x="313398" y="-641338"/>
            <a:ext cx="1926057" cy="2416205"/>
            <a:chOff x="0" y="0"/>
            <a:chExt cx="1926056" cy="2416204"/>
          </a:xfrm>
        </p:grpSpPr>
        <p:sp>
          <p:nvSpPr>
            <p:cNvPr id="377" name="Google Shape;377;p29"/>
            <p:cNvSpPr/>
            <p:nvPr/>
          </p:nvSpPr>
          <p:spPr>
            <a:xfrm>
              <a:off x="0" y="0"/>
              <a:ext cx="1926056" cy="2416204"/>
            </a:xfrm>
            <a:prstGeom prst="roundRect">
              <a:avLst>
                <a:gd fmla="val 18817" name="adj"/>
              </a:avLst>
            </a:prstGeom>
            <a:solidFill>
              <a:srgbClr val="FFFF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a:buNone/>
              </a:pPr>
              <a:r>
                <a:t/>
              </a:r>
              <a:endParaRPr b="1" i="0" sz="2400" u="none" cap="none" strike="noStrike">
                <a:solidFill>
                  <a:srgbClr val="5E5E5E"/>
                </a:solidFill>
                <a:latin typeface="DM Sans"/>
                <a:ea typeface="DM Sans"/>
                <a:cs typeface="DM Sans"/>
                <a:sym typeface="DM Sans"/>
              </a:endParaRPr>
            </a:p>
          </p:txBody>
        </p:sp>
        <p:pic>
          <p:nvPicPr>
            <p:cNvPr descr="Image" id="378" name="Google Shape;378;p29"/>
            <p:cNvPicPr preferRelativeResize="0"/>
            <p:nvPr/>
          </p:nvPicPr>
          <p:blipFill rotWithShape="1">
            <a:blip r:embed="rId2">
              <a:alphaModFix/>
            </a:blip>
            <a:srcRect b="0" l="0" r="0" t="0"/>
            <a:stretch/>
          </p:blipFill>
          <p:spPr>
            <a:xfrm>
              <a:off x="324692" y="1128751"/>
              <a:ext cx="1276671" cy="942421"/>
            </a:xfrm>
            <a:prstGeom prst="rect">
              <a:avLst/>
            </a:prstGeom>
            <a:noFill/>
            <a:ln>
              <a:noFill/>
            </a:ln>
          </p:spPr>
        </p:pic>
      </p:grpSp>
      <p:sp>
        <p:nvSpPr>
          <p:cNvPr id="379" name="Google Shape;379;p29"/>
          <p:cNvSpPr txBox="1"/>
          <p:nvPr>
            <p:ph idx="1" type="body"/>
          </p:nvPr>
        </p:nvSpPr>
        <p:spPr>
          <a:xfrm>
            <a:off x="2563814" y="1755775"/>
            <a:ext cx="21031201" cy="533313"/>
          </a:xfrm>
          <a:prstGeom prst="rect">
            <a:avLst/>
          </a:prstGeom>
          <a:noFill/>
          <a:ln>
            <a:noFill/>
          </a:ln>
        </p:spPr>
        <p:txBody>
          <a:bodyPr anchorCtr="0" anchor="t" bIns="45700" lIns="45700" spcFirstLastPara="1" rIns="45700" wrap="square" tIns="45700">
            <a:noAutofit/>
          </a:bodyPr>
          <a:lstStyle>
            <a:lvl1pPr indent="-228600" lvl="0" marL="4572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1pPr>
            <a:lvl2pPr indent="-228600" lvl="1" marL="9144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2pPr>
            <a:lvl3pPr indent="-228600" lvl="2" marL="13716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3pPr>
            <a:lvl4pPr indent="-228600" lvl="3" marL="18288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4pPr>
            <a:lvl5pPr indent="-228600" lvl="4" marL="22860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380" name="Google Shape;380;p29"/>
          <p:cNvSpPr/>
          <p:nvPr>
            <p:ph idx="2" type="pic"/>
          </p:nvPr>
        </p:nvSpPr>
        <p:spPr>
          <a:xfrm>
            <a:off x="1143097" y="2787537"/>
            <a:ext cx="5605862" cy="3790952"/>
          </a:xfrm>
          <a:prstGeom prst="roundRect">
            <a:avLst>
              <a:gd fmla="val 8781" name="adj"/>
            </a:avLst>
          </a:prstGeom>
          <a:noFill/>
          <a:ln>
            <a:noFill/>
          </a:ln>
        </p:spPr>
      </p:sp>
      <p:sp>
        <p:nvSpPr>
          <p:cNvPr id="381" name="Google Shape;381;p29"/>
          <p:cNvSpPr/>
          <p:nvPr>
            <p:ph idx="3" type="pic"/>
          </p:nvPr>
        </p:nvSpPr>
        <p:spPr>
          <a:xfrm>
            <a:off x="1143097" y="7781568"/>
            <a:ext cx="5605862" cy="3790952"/>
          </a:xfrm>
          <a:prstGeom prst="roundRect">
            <a:avLst>
              <a:gd fmla="val 8781" name="adj"/>
            </a:avLst>
          </a:prstGeom>
          <a:noFill/>
          <a:ln>
            <a:noFill/>
          </a:ln>
        </p:spPr>
      </p:sp>
      <p:sp>
        <p:nvSpPr>
          <p:cNvPr id="382" name="Google Shape;382;p29"/>
          <p:cNvSpPr txBox="1"/>
          <p:nvPr>
            <p:ph idx="4" type="body"/>
          </p:nvPr>
        </p:nvSpPr>
        <p:spPr>
          <a:xfrm>
            <a:off x="7896090" y="3213205"/>
            <a:ext cx="11366518" cy="738664"/>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005FAA"/>
              </a:buClr>
              <a:buSzPts val="4800"/>
              <a:buFont typeface="DM Sans"/>
              <a:buNone/>
              <a:defRPr i="0" sz="48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383" name="Google Shape;383;p29"/>
          <p:cNvSpPr txBox="1"/>
          <p:nvPr>
            <p:ph idx="5" type="body"/>
          </p:nvPr>
        </p:nvSpPr>
        <p:spPr>
          <a:xfrm>
            <a:off x="7896090" y="4191000"/>
            <a:ext cx="11366400" cy="1231200"/>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828282"/>
              </a:buClr>
              <a:buSzPts val="4000"/>
              <a:buFont typeface="Arial"/>
              <a:buNone/>
              <a:defRPr b="0" i="0" sz="4000" u="none" cap="none" strike="noStrike">
                <a:solidFill>
                  <a:srgbClr val="828282"/>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384" name="Google Shape;384;p29"/>
          <p:cNvSpPr txBox="1"/>
          <p:nvPr>
            <p:ph idx="6" type="body"/>
          </p:nvPr>
        </p:nvSpPr>
        <p:spPr>
          <a:xfrm>
            <a:off x="7896090" y="8259990"/>
            <a:ext cx="11366518" cy="738664"/>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005FAA"/>
              </a:buClr>
              <a:buSzPts val="4800"/>
              <a:buFont typeface="DM Sans"/>
              <a:buNone/>
              <a:defRPr i="0" sz="48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385" name="Google Shape;385;p29"/>
          <p:cNvSpPr txBox="1"/>
          <p:nvPr>
            <p:ph idx="7" type="body"/>
          </p:nvPr>
        </p:nvSpPr>
        <p:spPr>
          <a:xfrm>
            <a:off x="7896090" y="9237785"/>
            <a:ext cx="11366400" cy="1231200"/>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828282"/>
              </a:buClr>
              <a:buSzPts val="4000"/>
              <a:buFont typeface="Arial"/>
              <a:buNone/>
              <a:defRPr b="0" i="0" sz="4000" u="none" cap="none" strike="noStrike">
                <a:solidFill>
                  <a:srgbClr val="828282"/>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386" name="Google Shape;386;p29"/>
          <p:cNvSpPr txBox="1"/>
          <p:nvPr>
            <p:ph idx="12" type="sldNum"/>
          </p:nvPr>
        </p:nvSpPr>
        <p:spPr>
          <a:xfrm>
            <a:off x="23212926" y="13031659"/>
            <a:ext cx="683356" cy="369332"/>
          </a:xfrm>
          <a:prstGeom prst="rect">
            <a:avLst/>
          </a:prstGeom>
          <a:noFill/>
          <a:ln>
            <a:noFill/>
          </a:ln>
        </p:spPr>
        <p:txBody>
          <a:bodyPr anchorCtr="0" anchor="ctr" bIns="45700" lIns="91425" spcFirstLastPara="1" rIns="91425" wrap="square" tIns="45700">
            <a:spAutoFit/>
          </a:bodyPr>
          <a:lstStyle>
            <a:lvl1pPr indent="0" lvl="0"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1pPr>
            <a:lvl2pPr indent="0" lvl="1"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2pPr>
            <a:lvl3pPr indent="0" lvl="2"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3pPr>
            <a:lvl4pPr indent="0" lvl="3"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4pPr>
            <a:lvl5pPr indent="0" lvl="4"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5pPr>
            <a:lvl6pPr indent="0" lvl="5"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6pPr>
            <a:lvl7pPr indent="0" lvl="6"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7pPr>
            <a:lvl8pPr indent="0" lvl="7"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8pPr>
            <a:lvl9pPr indent="0" lvl="8"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9pPr>
          </a:lstStyle>
          <a:p>
            <a:pPr indent="0" lvl="0" marL="0" rtl="0" algn="r">
              <a:spcBef>
                <a:spcPts val="0"/>
              </a:spcBef>
              <a:spcAft>
                <a:spcPts val="0"/>
              </a:spcAft>
              <a:buNone/>
            </a:pPr>
            <a:fld id="{00000000-1234-1234-1234-123412341234}" type="slidenum">
              <a:rPr lang="en"/>
              <a:t>‹#›</a:t>
            </a:fld>
            <a:endParaRPr/>
          </a:p>
        </p:txBody>
      </p:sp>
      <p:sp>
        <p:nvSpPr>
          <p:cNvPr id="387" name="Google Shape;387;p29"/>
          <p:cNvSpPr txBox="1"/>
          <p:nvPr>
            <p:ph type="title"/>
          </p:nvPr>
        </p:nvSpPr>
        <p:spPr>
          <a:xfrm>
            <a:off x="2564146" y="790816"/>
            <a:ext cx="21971005" cy="830999"/>
          </a:xfrm>
          <a:prstGeom prst="rect">
            <a:avLst/>
          </a:prstGeom>
          <a:noFill/>
          <a:ln>
            <a:noFill/>
          </a:ln>
        </p:spPr>
        <p:txBody>
          <a:bodyPr anchorCtr="0" anchor="ctr" bIns="0" lIns="0" spcFirstLastPara="1" rIns="0" wrap="square" tIns="0">
            <a:spAutoFit/>
          </a:bodyPr>
          <a:lstStyle>
            <a:lvl1pPr lvl="0" algn="l">
              <a:lnSpc>
                <a:spcPct val="100000"/>
              </a:lnSpc>
              <a:spcBef>
                <a:spcPts val="0"/>
              </a:spcBef>
              <a:spcAft>
                <a:spcPts val="0"/>
              </a:spcAft>
              <a:buClr>
                <a:srgbClr val="005FAA"/>
              </a:buClr>
              <a:buSzPts val="1800"/>
              <a:buNone/>
              <a:defRPr/>
            </a:lvl1pPr>
            <a:lvl2pPr lvl="1" algn="l">
              <a:lnSpc>
                <a:spcPct val="100000"/>
              </a:lnSpc>
              <a:spcBef>
                <a:spcPts val="0"/>
              </a:spcBef>
              <a:spcAft>
                <a:spcPts val="0"/>
              </a:spcAft>
              <a:buClr>
                <a:srgbClr val="005FAA"/>
              </a:buClr>
              <a:buSzPts val="1800"/>
              <a:buNone/>
              <a:defRPr/>
            </a:lvl2pPr>
            <a:lvl3pPr lvl="2" algn="l">
              <a:lnSpc>
                <a:spcPct val="100000"/>
              </a:lnSpc>
              <a:spcBef>
                <a:spcPts val="0"/>
              </a:spcBef>
              <a:spcAft>
                <a:spcPts val="0"/>
              </a:spcAft>
              <a:buClr>
                <a:srgbClr val="005FAA"/>
              </a:buClr>
              <a:buSzPts val="1800"/>
              <a:buNone/>
              <a:defRPr/>
            </a:lvl3pPr>
            <a:lvl4pPr lvl="3" algn="l">
              <a:lnSpc>
                <a:spcPct val="100000"/>
              </a:lnSpc>
              <a:spcBef>
                <a:spcPts val="0"/>
              </a:spcBef>
              <a:spcAft>
                <a:spcPts val="0"/>
              </a:spcAft>
              <a:buClr>
                <a:srgbClr val="005FAA"/>
              </a:buClr>
              <a:buSzPts val="1800"/>
              <a:buNone/>
              <a:defRPr/>
            </a:lvl4pPr>
            <a:lvl5pPr lvl="4" algn="l">
              <a:lnSpc>
                <a:spcPct val="100000"/>
              </a:lnSpc>
              <a:spcBef>
                <a:spcPts val="0"/>
              </a:spcBef>
              <a:spcAft>
                <a:spcPts val="0"/>
              </a:spcAft>
              <a:buClr>
                <a:srgbClr val="005FAA"/>
              </a:buClr>
              <a:buSzPts val="1800"/>
              <a:buNone/>
              <a:defRPr/>
            </a:lvl5pPr>
            <a:lvl6pPr lvl="5" algn="l">
              <a:lnSpc>
                <a:spcPct val="100000"/>
              </a:lnSpc>
              <a:spcBef>
                <a:spcPts val="0"/>
              </a:spcBef>
              <a:spcAft>
                <a:spcPts val="0"/>
              </a:spcAft>
              <a:buClr>
                <a:srgbClr val="005FAA"/>
              </a:buClr>
              <a:buSzPts val="1800"/>
              <a:buNone/>
              <a:defRPr/>
            </a:lvl6pPr>
            <a:lvl7pPr lvl="6" algn="l">
              <a:lnSpc>
                <a:spcPct val="100000"/>
              </a:lnSpc>
              <a:spcBef>
                <a:spcPts val="0"/>
              </a:spcBef>
              <a:spcAft>
                <a:spcPts val="0"/>
              </a:spcAft>
              <a:buClr>
                <a:srgbClr val="005FAA"/>
              </a:buClr>
              <a:buSzPts val="1800"/>
              <a:buNone/>
              <a:defRPr/>
            </a:lvl7pPr>
            <a:lvl8pPr lvl="7" algn="l">
              <a:lnSpc>
                <a:spcPct val="100000"/>
              </a:lnSpc>
              <a:spcBef>
                <a:spcPts val="0"/>
              </a:spcBef>
              <a:spcAft>
                <a:spcPts val="0"/>
              </a:spcAft>
              <a:buClr>
                <a:srgbClr val="005FAA"/>
              </a:buClr>
              <a:buSzPts val="1800"/>
              <a:buNone/>
              <a:defRPr/>
            </a:lvl8pPr>
            <a:lvl9pPr lvl="8" algn="l">
              <a:lnSpc>
                <a:spcPct val="100000"/>
              </a:lnSpc>
              <a:spcBef>
                <a:spcPts val="0"/>
              </a:spcBef>
              <a:spcAft>
                <a:spcPts val="0"/>
              </a:spcAft>
              <a:buClr>
                <a:srgbClr val="005FAA"/>
              </a:buClr>
              <a:buSzPts val="1800"/>
              <a:buNone/>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4. Image - 2 Points and Images (Right)">
  <p:cSld name="Image - 2 Points and Images (Right)">
    <p:spTree>
      <p:nvGrpSpPr>
        <p:cNvPr id="388" name="Shape 388"/>
        <p:cNvGrpSpPr/>
        <p:nvPr/>
      </p:nvGrpSpPr>
      <p:grpSpPr>
        <a:xfrm>
          <a:off x="0" y="0"/>
          <a:ext cx="0" cy="0"/>
          <a:chOff x="0" y="0"/>
          <a:chExt cx="0" cy="0"/>
        </a:xfrm>
      </p:grpSpPr>
      <p:grpSp>
        <p:nvGrpSpPr>
          <p:cNvPr id="389" name="Google Shape;389;p30"/>
          <p:cNvGrpSpPr/>
          <p:nvPr/>
        </p:nvGrpSpPr>
        <p:grpSpPr>
          <a:xfrm>
            <a:off x="313398" y="-641338"/>
            <a:ext cx="1926057" cy="2416205"/>
            <a:chOff x="0" y="0"/>
            <a:chExt cx="1926056" cy="2416204"/>
          </a:xfrm>
        </p:grpSpPr>
        <p:sp>
          <p:nvSpPr>
            <p:cNvPr id="390" name="Google Shape;390;p30"/>
            <p:cNvSpPr/>
            <p:nvPr/>
          </p:nvSpPr>
          <p:spPr>
            <a:xfrm>
              <a:off x="0" y="0"/>
              <a:ext cx="1926056" cy="2416204"/>
            </a:xfrm>
            <a:prstGeom prst="roundRect">
              <a:avLst>
                <a:gd fmla="val 18817" name="adj"/>
              </a:avLst>
            </a:prstGeom>
            <a:solidFill>
              <a:srgbClr val="FFFF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a:buNone/>
              </a:pPr>
              <a:r>
                <a:t/>
              </a:r>
              <a:endParaRPr b="1" i="0" sz="2400" u="none" cap="none" strike="noStrike">
                <a:solidFill>
                  <a:srgbClr val="5E5E5E"/>
                </a:solidFill>
                <a:latin typeface="DM Sans"/>
                <a:ea typeface="DM Sans"/>
                <a:cs typeface="DM Sans"/>
                <a:sym typeface="DM Sans"/>
              </a:endParaRPr>
            </a:p>
          </p:txBody>
        </p:sp>
        <p:pic>
          <p:nvPicPr>
            <p:cNvPr descr="Image" id="391" name="Google Shape;391;p30"/>
            <p:cNvPicPr preferRelativeResize="0"/>
            <p:nvPr/>
          </p:nvPicPr>
          <p:blipFill rotWithShape="1">
            <a:blip r:embed="rId2">
              <a:alphaModFix/>
            </a:blip>
            <a:srcRect b="0" l="0" r="0" t="0"/>
            <a:stretch/>
          </p:blipFill>
          <p:spPr>
            <a:xfrm>
              <a:off x="324692" y="1128751"/>
              <a:ext cx="1276671" cy="942421"/>
            </a:xfrm>
            <a:prstGeom prst="rect">
              <a:avLst/>
            </a:prstGeom>
            <a:noFill/>
            <a:ln>
              <a:noFill/>
            </a:ln>
          </p:spPr>
        </p:pic>
      </p:grpSp>
      <p:sp>
        <p:nvSpPr>
          <p:cNvPr id="392" name="Google Shape;392;p30"/>
          <p:cNvSpPr txBox="1"/>
          <p:nvPr>
            <p:ph idx="1" type="body"/>
          </p:nvPr>
        </p:nvSpPr>
        <p:spPr>
          <a:xfrm>
            <a:off x="2563814" y="1755775"/>
            <a:ext cx="21031201" cy="533313"/>
          </a:xfrm>
          <a:prstGeom prst="rect">
            <a:avLst/>
          </a:prstGeom>
          <a:noFill/>
          <a:ln>
            <a:noFill/>
          </a:ln>
        </p:spPr>
        <p:txBody>
          <a:bodyPr anchorCtr="0" anchor="t" bIns="45700" lIns="45700" spcFirstLastPara="1" rIns="45700" wrap="square" tIns="45700">
            <a:noAutofit/>
          </a:bodyPr>
          <a:lstStyle>
            <a:lvl1pPr indent="-228600" lvl="0" marL="4572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1pPr>
            <a:lvl2pPr indent="-228600" lvl="1" marL="9144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2pPr>
            <a:lvl3pPr indent="-228600" lvl="2" marL="13716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3pPr>
            <a:lvl4pPr indent="-228600" lvl="3" marL="18288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4pPr>
            <a:lvl5pPr indent="-228600" lvl="4" marL="22860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393" name="Google Shape;393;p30"/>
          <p:cNvSpPr/>
          <p:nvPr>
            <p:ph idx="2" type="pic"/>
          </p:nvPr>
        </p:nvSpPr>
        <p:spPr>
          <a:xfrm>
            <a:off x="17373697" y="2787537"/>
            <a:ext cx="5605862" cy="3790952"/>
          </a:xfrm>
          <a:prstGeom prst="roundRect">
            <a:avLst>
              <a:gd fmla="val 8781" name="adj"/>
            </a:avLst>
          </a:prstGeom>
          <a:noFill/>
          <a:ln>
            <a:noFill/>
          </a:ln>
        </p:spPr>
      </p:sp>
      <p:sp>
        <p:nvSpPr>
          <p:cNvPr id="394" name="Google Shape;394;p30"/>
          <p:cNvSpPr/>
          <p:nvPr>
            <p:ph idx="3" type="pic"/>
          </p:nvPr>
        </p:nvSpPr>
        <p:spPr>
          <a:xfrm>
            <a:off x="17373697" y="7781568"/>
            <a:ext cx="5605862" cy="3790952"/>
          </a:xfrm>
          <a:prstGeom prst="roundRect">
            <a:avLst>
              <a:gd fmla="val 8781" name="adj"/>
            </a:avLst>
          </a:prstGeom>
          <a:noFill/>
          <a:ln>
            <a:noFill/>
          </a:ln>
        </p:spPr>
      </p:sp>
      <p:sp>
        <p:nvSpPr>
          <p:cNvPr id="395" name="Google Shape;395;p30"/>
          <p:cNvSpPr txBox="1"/>
          <p:nvPr>
            <p:ph idx="4" type="body"/>
          </p:nvPr>
        </p:nvSpPr>
        <p:spPr>
          <a:xfrm>
            <a:off x="1143096" y="3213205"/>
            <a:ext cx="14507211" cy="738664"/>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005FAA"/>
              </a:buClr>
              <a:buSzPts val="4800"/>
              <a:buFont typeface="DM Sans"/>
              <a:buNone/>
              <a:defRPr i="0" sz="48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396" name="Google Shape;396;p30"/>
          <p:cNvSpPr txBox="1"/>
          <p:nvPr>
            <p:ph idx="5" type="body"/>
          </p:nvPr>
        </p:nvSpPr>
        <p:spPr>
          <a:xfrm>
            <a:off x="1143097" y="4938653"/>
            <a:ext cx="14507210" cy="1231106"/>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828282"/>
              </a:buClr>
              <a:buSzPts val="4000"/>
              <a:buFont typeface="Arial"/>
              <a:buNone/>
              <a:defRPr b="0" i="0" sz="4000" u="none" cap="none" strike="noStrike">
                <a:solidFill>
                  <a:srgbClr val="828282"/>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397" name="Google Shape;397;p30"/>
          <p:cNvSpPr txBox="1"/>
          <p:nvPr>
            <p:ph idx="6" type="body"/>
          </p:nvPr>
        </p:nvSpPr>
        <p:spPr>
          <a:xfrm>
            <a:off x="1143096" y="8259990"/>
            <a:ext cx="14507209" cy="738664"/>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005FAA"/>
              </a:buClr>
              <a:buSzPts val="4800"/>
              <a:buFont typeface="DM Sans"/>
              <a:buNone/>
              <a:defRPr i="0" sz="48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398" name="Google Shape;398;p30"/>
          <p:cNvSpPr txBox="1"/>
          <p:nvPr>
            <p:ph idx="7" type="body"/>
          </p:nvPr>
        </p:nvSpPr>
        <p:spPr>
          <a:xfrm>
            <a:off x="1143097" y="9985438"/>
            <a:ext cx="14507208" cy="1231106"/>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828282"/>
              </a:buClr>
              <a:buSzPts val="4000"/>
              <a:buFont typeface="Arial"/>
              <a:buNone/>
              <a:defRPr b="0" i="0" sz="4000" u="none" cap="none" strike="noStrike">
                <a:solidFill>
                  <a:srgbClr val="828282"/>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399" name="Google Shape;399;p30"/>
          <p:cNvSpPr txBox="1"/>
          <p:nvPr>
            <p:ph idx="12" type="sldNum"/>
          </p:nvPr>
        </p:nvSpPr>
        <p:spPr>
          <a:xfrm>
            <a:off x="23212926" y="13031659"/>
            <a:ext cx="683356" cy="369332"/>
          </a:xfrm>
          <a:prstGeom prst="rect">
            <a:avLst/>
          </a:prstGeom>
          <a:noFill/>
          <a:ln>
            <a:noFill/>
          </a:ln>
        </p:spPr>
        <p:txBody>
          <a:bodyPr anchorCtr="0" anchor="ctr" bIns="45700" lIns="91425" spcFirstLastPara="1" rIns="91425" wrap="square" tIns="45700">
            <a:spAutoFit/>
          </a:bodyPr>
          <a:lstStyle>
            <a:lvl1pPr indent="0" lvl="0"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1pPr>
            <a:lvl2pPr indent="0" lvl="1"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2pPr>
            <a:lvl3pPr indent="0" lvl="2"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3pPr>
            <a:lvl4pPr indent="0" lvl="3"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4pPr>
            <a:lvl5pPr indent="0" lvl="4"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5pPr>
            <a:lvl6pPr indent="0" lvl="5"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6pPr>
            <a:lvl7pPr indent="0" lvl="6"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7pPr>
            <a:lvl8pPr indent="0" lvl="7"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8pPr>
            <a:lvl9pPr indent="0" lvl="8"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9pPr>
          </a:lstStyle>
          <a:p>
            <a:pPr indent="0" lvl="0" marL="0" rtl="0" algn="r">
              <a:spcBef>
                <a:spcPts val="0"/>
              </a:spcBef>
              <a:spcAft>
                <a:spcPts val="0"/>
              </a:spcAft>
              <a:buNone/>
            </a:pPr>
            <a:fld id="{00000000-1234-1234-1234-123412341234}" type="slidenum">
              <a:rPr lang="en"/>
              <a:t>‹#›</a:t>
            </a:fld>
            <a:endParaRPr/>
          </a:p>
        </p:txBody>
      </p:sp>
      <p:sp>
        <p:nvSpPr>
          <p:cNvPr id="400" name="Google Shape;400;p30"/>
          <p:cNvSpPr txBox="1"/>
          <p:nvPr>
            <p:ph type="title"/>
          </p:nvPr>
        </p:nvSpPr>
        <p:spPr>
          <a:xfrm>
            <a:off x="2564146" y="790816"/>
            <a:ext cx="21971005" cy="830999"/>
          </a:xfrm>
          <a:prstGeom prst="rect">
            <a:avLst/>
          </a:prstGeom>
          <a:noFill/>
          <a:ln>
            <a:noFill/>
          </a:ln>
        </p:spPr>
        <p:txBody>
          <a:bodyPr anchorCtr="0" anchor="ctr" bIns="0" lIns="0" spcFirstLastPara="1" rIns="0" wrap="square" tIns="0">
            <a:spAutoFit/>
          </a:bodyPr>
          <a:lstStyle>
            <a:lvl1pPr lvl="0" algn="l">
              <a:lnSpc>
                <a:spcPct val="100000"/>
              </a:lnSpc>
              <a:spcBef>
                <a:spcPts val="0"/>
              </a:spcBef>
              <a:spcAft>
                <a:spcPts val="0"/>
              </a:spcAft>
              <a:buClr>
                <a:srgbClr val="005FAA"/>
              </a:buClr>
              <a:buSzPts val="1800"/>
              <a:buNone/>
              <a:defRPr/>
            </a:lvl1pPr>
            <a:lvl2pPr lvl="1" algn="l">
              <a:lnSpc>
                <a:spcPct val="100000"/>
              </a:lnSpc>
              <a:spcBef>
                <a:spcPts val="0"/>
              </a:spcBef>
              <a:spcAft>
                <a:spcPts val="0"/>
              </a:spcAft>
              <a:buClr>
                <a:srgbClr val="005FAA"/>
              </a:buClr>
              <a:buSzPts val="1800"/>
              <a:buNone/>
              <a:defRPr/>
            </a:lvl2pPr>
            <a:lvl3pPr lvl="2" algn="l">
              <a:lnSpc>
                <a:spcPct val="100000"/>
              </a:lnSpc>
              <a:spcBef>
                <a:spcPts val="0"/>
              </a:spcBef>
              <a:spcAft>
                <a:spcPts val="0"/>
              </a:spcAft>
              <a:buClr>
                <a:srgbClr val="005FAA"/>
              </a:buClr>
              <a:buSzPts val="1800"/>
              <a:buNone/>
              <a:defRPr/>
            </a:lvl3pPr>
            <a:lvl4pPr lvl="3" algn="l">
              <a:lnSpc>
                <a:spcPct val="100000"/>
              </a:lnSpc>
              <a:spcBef>
                <a:spcPts val="0"/>
              </a:spcBef>
              <a:spcAft>
                <a:spcPts val="0"/>
              </a:spcAft>
              <a:buClr>
                <a:srgbClr val="005FAA"/>
              </a:buClr>
              <a:buSzPts val="1800"/>
              <a:buNone/>
              <a:defRPr/>
            </a:lvl4pPr>
            <a:lvl5pPr lvl="4" algn="l">
              <a:lnSpc>
                <a:spcPct val="100000"/>
              </a:lnSpc>
              <a:spcBef>
                <a:spcPts val="0"/>
              </a:spcBef>
              <a:spcAft>
                <a:spcPts val="0"/>
              </a:spcAft>
              <a:buClr>
                <a:srgbClr val="005FAA"/>
              </a:buClr>
              <a:buSzPts val="1800"/>
              <a:buNone/>
              <a:defRPr/>
            </a:lvl5pPr>
            <a:lvl6pPr lvl="5" algn="l">
              <a:lnSpc>
                <a:spcPct val="100000"/>
              </a:lnSpc>
              <a:spcBef>
                <a:spcPts val="0"/>
              </a:spcBef>
              <a:spcAft>
                <a:spcPts val="0"/>
              </a:spcAft>
              <a:buClr>
                <a:srgbClr val="005FAA"/>
              </a:buClr>
              <a:buSzPts val="1800"/>
              <a:buNone/>
              <a:defRPr/>
            </a:lvl6pPr>
            <a:lvl7pPr lvl="6" algn="l">
              <a:lnSpc>
                <a:spcPct val="100000"/>
              </a:lnSpc>
              <a:spcBef>
                <a:spcPts val="0"/>
              </a:spcBef>
              <a:spcAft>
                <a:spcPts val="0"/>
              </a:spcAft>
              <a:buClr>
                <a:srgbClr val="005FAA"/>
              </a:buClr>
              <a:buSzPts val="1800"/>
              <a:buNone/>
              <a:defRPr/>
            </a:lvl7pPr>
            <a:lvl8pPr lvl="7" algn="l">
              <a:lnSpc>
                <a:spcPct val="100000"/>
              </a:lnSpc>
              <a:spcBef>
                <a:spcPts val="0"/>
              </a:spcBef>
              <a:spcAft>
                <a:spcPts val="0"/>
              </a:spcAft>
              <a:buClr>
                <a:srgbClr val="005FAA"/>
              </a:buClr>
              <a:buSzPts val="1800"/>
              <a:buNone/>
              <a:defRPr/>
            </a:lvl8pPr>
            <a:lvl9pPr lvl="8" algn="l">
              <a:lnSpc>
                <a:spcPct val="100000"/>
              </a:lnSpc>
              <a:spcBef>
                <a:spcPts val="0"/>
              </a:spcBef>
              <a:spcAft>
                <a:spcPts val="0"/>
              </a:spcAft>
              <a:buClr>
                <a:srgbClr val="005FAA"/>
              </a:buClr>
              <a:buSzPts val="1800"/>
              <a:buNone/>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1. Image - 3 Points with Images">
  <p:cSld name="Image - 3 Points with Images">
    <p:spTree>
      <p:nvGrpSpPr>
        <p:cNvPr id="17" name="Shape 17"/>
        <p:cNvGrpSpPr/>
        <p:nvPr/>
      </p:nvGrpSpPr>
      <p:grpSpPr>
        <a:xfrm>
          <a:off x="0" y="0"/>
          <a:ext cx="0" cy="0"/>
          <a:chOff x="0" y="0"/>
          <a:chExt cx="0" cy="0"/>
        </a:xfrm>
      </p:grpSpPr>
      <p:sp>
        <p:nvSpPr>
          <p:cNvPr id="18" name="Google Shape;18;p4"/>
          <p:cNvSpPr txBox="1"/>
          <p:nvPr>
            <p:ph idx="1" type="body"/>
          </p:nvPr>
        </p:nvSpPr>
        <p:spPr>
          <a:xfrm>
            <a:off x="1363387" y="7642791"/>
            <a:ext cx="6096000" cy="738600"/>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005FAA"/>
              </a:buClr>
              <a:buSzPts val="4800"/>
              <a:buFont typeface="DM Sans"/>
              <a:buNone/>
              <a:defRPr i="0" sz="48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19" name="Google Shape;19;p4"/>
          <p:cNvSpPr txBox="1"/>
          <p:nvPr>
            <p:ph idx="2" type="body"/>
          </p:nvPr>
        </p:nvSpPr>
        <p:spPr>
          <a:xfrm>
            <a:off x="1363387" y="9446560"/>
            <a:ext cx="6096000" cy="1846800"/>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828282"/>
              </a:buClr>
              <a:buSzPts val="4000"/>
              <a:buNone/>
              <a:defRPr i="0" sz="4000" u="none" cap="none" strike="noStrike">
                <a:solidFill>
                  <a:srgbClr val="828282"/>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20" name="Google Shape;20;p4"/>
          <p:cNvSpPr txBox="1"/>
          <p:nvPr>
            <p:ph idx="3" type="body"/>
          </p:nvPr>
        </p:nvSpPr>
        <p:spPr>
          <a:xfrm>
            <a:off x="9095877" y="7642791"/>
            <a:ext cx="6096000" cy="738600"/>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005FAA"/>
              </a:buClr>
              <a:buSzPts val="4800"/>
              <a:buFont typeface="DM Sans"/>
              <a:buNone/>
              <a:defRPr i="0" sz="48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21" name="Google Shape;21;p4"/>
          <p:cNvSpPr txBox="1"/>
          <p:nvPr>
            <p:ph idx="4" type="body"/>
          </p:nvPr>
        </p:nvSpPr>
        <p:spPr>
          <a:xfrm>
            <a:off x="9095877" y="9446560"/>
            <a:ext cx="6096000" cy="1846800"/>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828282"/>
              </a:buClr>
              <a:buSzPts val="4000"/>
              <a:buNone/>
              <a:defRPr i="0" sz="4000" u="none" cap="none" strike="noStrike">
                <a:solidFill>
                  <a:srgbClr val="828282"/>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22" name="Google Shape;22;p4"/>
          <p:cNvSpPr txBox="1"/>
          <p:nvPr>
            <p:ph idx="5" type="body"/>
          </p:nvPr>
        </p:nvSpPr>
        <p:spPr>
          <a:xfrm>
            <a:off x="16831806" y="7642791"/>
            <a:ext cx="6096000" cy="738600"/>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005FAA"/>
              </a:buClr>
              <a:buSzPts val="4800"/>
              <a:buFont typeface="DM Sans"/>
              <a:buNone/>
              <a:defRPr i="0" sz="48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23" name="Google Shape;23;p4"/>
          <p:cNvSpPr txBox="1"/>
          <p:nvPr>
            <p:ph idx="6" type="body"/>
          </p:nvPr>
        </p:nvSpPr>
        <p:spPr>
          <a:xfrm>
            <a:off x="16831806" y="9446560"/>
            <a:ext cx="6096000" cy="1846800"/>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828282"/>
              </a:buClr>
              <a:buSzPts val="4000"/>
              <a:buNone/>
              <a:defRPr i="0" sz="4000" u="none" cap="none" strike="noStrike">
                <a:solidFill>
                  <a:srgbClr val="828282"/>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24" name="Google Shape;24;p4"/>
          <p:cNvSpPr/>
          <p:nvPr>
            <p:ph idx="7" type="pic"/>
          </p:nvPr>
        </p:nvSpPr>
        <p:spPr>
          <a:xfrm>
            <a:off x="1363387" y="3200400"/>
            <a:ext cx="6354900" cy="4051800"/>
          </a:xfrm>
          <a:prstGeom prst="roundRect">
            <a:avLst>
              <a:gd fmla="val 6685" name="adj"/>
            </a:avLst>
          </a:prstGeom>
          <a:noFill/>
          <a:ln>
            <a:noFill/>
          </a:ln>
        </p:spPr>
      </p:sp>
      <p:sp>
        <p:nvSpPr>
          <p:cNvPr id="25" name="Google Shape;25;p4"/>
          <p:cNvSpPr txBox="1"/>
          <p:nvPr>
            <p:ph idx="8" type="body"/>
          </p:nvPr>
        </p:nvSpPr>
        <p:spPr>
          <a:xfrm>
            <a:off x="2563814" y="1755775"/>
            <a:ext cx="21031200" cy="533400"/>
          </a:xfrm>
          <a:prstGeom prst="rect">
            <a:avLst/>
          </a:prstGeom>
          <a:noFill/>
          <a:ln>
            <a:noFill/>
          </a:ln>
        </p:spPr>
        <p:txBody>
          <a:bodyPr anchorCtr="0" anchor="t" bIns="45700" lIns="45700" spcFirstLastPara="1" rIns="45700" wrap="square" tIns="45700">
            <a:noAutofit/>
          </a:bodyPr>
          <a:lstStyle>
            <a:lvl1pPr indent="-228600" lvl="0" marL="457200" marR="0" rtl="0" algn="l">
              <a:lnSpc>
                <a:spcPct val="90000"/>
              </a:lnSpc>
              <a:spcBef>
                <a:spcPts val="1000"/>
              </a:spcBef>
              <a:spcAft>
                <a:spcPts val="0"/>
              </a:spcAft>
              <a:buClr>
                <a:srgbClr val="828282"/>
              </a:buClr>
              <a:buSzPts val="3100"/>
              <a:buFont typeface="DM Sans"/>
              <a:buNone/>
              <a:defRPr i="0" sz="3100" u="none" cap="none" strike="noStrike">
                <a:solidFill>
                  <a:srgbClr val="828282"/>
                </a:solidFill>
                <a:latin typeface="DM Sans"/>
                <a:ea typeface="DM Sans"/>
                <a:cs typeface="DM Sans"/>
                <a:sym typeface="DM Sans"/>
              </a:defRPr>
            </a:lvl1pPr>
            <a:lvl2pPr indent="-228600" lvl="1" marL="914400" marR="0" rtl="0" algn="l">
              <a:lnSpc>
                <a:spcPct val="90000"/>
              </a:lnSpc>
              <a:spcBef>
                <a:spcPts val="1000"/>
              </a:spcBef>
              <a:spcAft>
                <a:spcPts val="0"/>
              </a:spcAft>
              <a:buClr>
                <a:srgbClr val="828282"/>
              </a:buClr>
              <a:buSzPts val="3100"/>
              <a:buFont typeface="DM Sans"/>
              <a:buNone/>
              <a:defRPr i="0" sz="3100" u="none" cap="none" strike="noStrike">
                <a:solidFill>
                  <a:srgbClr val="828282"/>
                </a:solidFill>
                <a:latin typeface="DM Sans"/>
                <a:ea typeface="DM Sans"/>
                <a:cs typeface="DM Sans"/>
                <a:sym typeface="DM Sans"/>
              </a:defRPr>
            </a:lvl2pPr>
            <a:lvl3pPr indent="-228600" lvl="2" marL="1371600" marR="0" rtl="0" algn="l">
              <a:lnSpc>
                <a:spcPct val="90000"/>
              </a:lnSpc>
              <a:spcBef>
                <a:spcPts val="1000"/>
              </a:spcBef>
              <a:spcAft>
                <a:spcPts val="0"/>
              </a:spcAft>
              <a:buClr>
                <a:srgbClr val="828282"/>
              </a:buClr>
              <a:buSzPts val="3100"/>
              <a:buFont typeface="DM Sans"/>
              <a:buNone/>
              <a:defRPr i="0" sz="3100" u="none" cap="none" strike="noStrike">
                <a:solidFill>
                  <a:srgbClr val="828282"/>
                </a:solidFill>
                <a:latin typeface="DM Sans"/>
                <a:ea typeface="DM Sans"/>
                <a:cs typeface="DM Sans"/>
                <a:sym typeface="DM Sans"/>
              </a:defRPr>
            </a:lvl3pPr>
            <a:lvl4pPr indent="-228600" lvl="3" marL="1828800" marR="0" rtl="0" algn="l">
              <a:lnSpc>
                <a:spcPct val="90000"/>
              </a:lnSpc>
              <a:spcBef>
                <a:spcPts val="1000"/>
              </a:spcBef>
              <a:spcAft>
                <a:spcPts val="0"/>
              </a:spcAft>
              <a:buClr>
                <a:srgbClr val="828282"/>
              </a:buClr>
              <a:buSzPts val="3100"/>
              <a:buFont typeface="DM Sans"/>
              <a:buNone/>
              <a:defRPr i="0" sz="3100" u="none" cap="none" strike="noStrike">
                <a:solidFill>
                  <a:srgbClr val="828282"/>
                </a:solidFill>
                <a:latin typeface="DM Sans"/>
                <a:ea typeface="DM Sans"/>
                <a:cs typeface="DM Sans"/>
                <a:sym typeface="DM Sans"/>
              </a:defRPr>
            </a:lvl4pPr>
            <a:lvl5pPr indent="-228600" lvl="4" marL="2286000" marR="0" rtl="0" algn="l">
              <a:lnSpc>
                <a:spcPct val="90000"/>
              </a:lnSpc>
              <a:spcBef>
                <a:spcPts val="1000"/>
              </a:spcBef>
              <a:spcAft>
                <a:spcPts val="0"/>
              </a:spcAft>
              <a:buClr>
                <a:srgbClr val="828282"/>
              </a:buClr>
              <a:buSzPts val="3100"/>
              <a:buFont typeface="DM Sans"/>
              <a:buNone/>
              <a:defRPr i="0" sz="3100" u="none" cap="none" strike="noStrike">
                <a:solidFill>
                  <a:srgbClr val="828282"/>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26" name="Google Shape;26;p4"/>
          <p:cNvSpPr/>
          <p:nvPr>
            <p:ph idx="9" type="pic"/>
          </p:nvPr>
        </p:nvSpPr>
        <p:spPr>
          <a:xfrm>
            <a:off x="9095877" y="3200400"/>
            <a:ext cx="6354900" cy="4051800"/>
          </a:xfrm>
          <a:prstGeom prst="roundRect">
            <a:avLst>
              <a:gd fmla="val 6685" name="adj"/>
            </a:avLst>
          </a:prstGeom>
          <a:noFill/>
          <a:ln>
            <a:noFill/>
          </a:ln>
        </p:spPr>
      </p:sp>
      <p:sp>
        <p:nvSpPr>
          <p:cNvPr id="27" name="Google Shape;27;p4"/>
          <p:cNvSpPr/>
          <p:nvPr>
            <p:ph idx="13" type="pic"/>
          </p:nvPr>
        </p:nvSpPr>
        <p:spPr>
          <a:xfrm>
            <a:off x="16831806" y="3200400"/>
            <a:ext cx="6354900" cy="4051800"/>
          </a:xfrm>
          <a:prstGeom prst="roundRect">
            <a:avLst>
              <a:gd fmla="val 6685" name="adj"/>
            </a:avLst>
          </a:prstGeom>
          <a:noFill/>
          <a:ln>
            <a:noFill/>
          </a:ln>
        </p:spPr>
      </p:sp>
      <p:sp>
        <p:nvSpPr>
          <p:cNvPr id="28" name="Google Shape;28;p4"/>
          <p:cNvSpPr txBox="1"/>
          <p:nvPr>
            <p:ph idx="12" type="sldNum"/>
          </p:nvPr>
        </p:nvSpPr>
        <p:spPr>
          <a:xfrm>
            <a:off x="23212926" y="13031659"/>
            <a:ext cx="683356" cy="369332"/>
          </a:xfrm>
          <a:prstGeom prst="rect">
            <a:avLst/>
          </a:prstGeom>
          <a:noFill/>
          <a:ln>
            <a:noFill/>
          </a:ln>
        </p:spPr>
        <p:txBody>
          <a:bodyPr anchorCtr="0" anchor="ctr" bIns="45700" lIns="91425" spcFirstLastPara="1" rIns="91425" wrap="square" tIns="45700">
            <a:spAutoFit/>
          </a:bodyPr>
          <a:lstStyle>
            <a:lvl1pPr indent="0" lvl="0"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1pPr>
            <a:lvl2pPr indent="0" lvl="1"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2pPr>
            <a:lvl3pPr indent="0" lvl="2"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3pPr>
            <a:lvl4pPr indent="0" lvl="3"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4pPr>
            <a:lvl5pPr indent="0" lvl="4"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5pPr>
            <a:lvl6pPr indent="0" lvl="5"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6pPr>
            <a:lvl7pPr indent="0" lvl="6"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7pPr>
            <a:lvl8pPr indent="0" lvl="7"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8pPr>
            <a:lvl9pPr indent="0" lvl="8"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9pPr>
          </a:lstStyle>
          <a:p>
            <a:pPr indent="0" lvl="0" marL="0" rtl="0" algn="r">
              <a:spcBef>
                <a:spcPts val="0"/>
              </a:spcBef>
              <a:spcAft>
                <a:spcPts val="0"/>
              </a:spcAft>
              <a:buNone/>
            </a:pPr>
            <a:fld id="{00000000-1234-1234-1234-123412341234}" type="slidenum">
              <a:rPr lang="en"/>
              <a:t>‹#›</a:t>
            </a:fld>
            <a:endParaRPr/>
          </a:p>
        </p:txBody>
      </p:sp>
      <p:sp>
        <p:nvSpPr>
          <p:cNvPr id="29" name="Google Shape;29;p4"/>
          <p:cNvSpPr txBox="1"/>
          <p:nvPr>
            <p:ph type="title"/>
          </p:nvPr>
        </p:nvSpPr>
        <p:spPr>
          <a:xfrm>
            <a:off x="2564146" y="790816"/>
            <a:ext cx="21971005" cy="830999"/>
          </a:xfrm>
          <a:prstGeom prst="rect">
            <a:avLst/>
          </a:prstGeom>
          <a:noFill/>
          <a:ln>
            <a:noFill/>
          </a:ln>
        </p:spPr>
        <p:txBody>
          <a:bodyPr anchorCtr="0" anchor="ctr" bIns="0" lIns="0" spcFirstLastPara="1" rIns="0" wrap="square" tIns="0">
            <a:spAutoFit/>
          </a:bodyPr>
          <a:lstStyle>
            <a:lvl1pPr lvl="0" algn="l">
              <a:lnSpc>
                <a:spcPct val="100000"/>
              </a:lnSpc>
              <a:spcBef>
                <a:spcPts val="0"/>
              </a:spcBef>
              <a:spcAft>
                <a:spcPts val="0"/>
              </a:spcAft>
              <a:buClr>
                <a:srgbClr val="005FAA"/>
              </a:buClr>
              <a:buSzPts val="1800"/>
              <a:buNone/>
              <a:defRPr/>
            </a:lvl1pPr>
            <a:lvl2pPr lvl="1" algn="l">
              <a:lnSpc>
                <a:spcPct val="100000"/>
              </a:lnSpc>
              <a:spcBef>
                <a:spcPts val="0"/>
              </a:spcBef>
              <a:spcAft>
                <a:spcPts val="0"/>
              </a:spcAft>
              <a:buClr>
                <a:srgbClr val="005FAA"/>
              </a:buClr>
              <a:buSzPts val="1800"/>
              <a:buNone/>
              <a:defRPr/>
            </a:lvl2pPr>
            <a:lvl3pPr lvl="2" algn="l">
              <a:lnSpc>
                <a:spcPct val="100000"/>
              </a:lnSpc>
              <a:spcBef>
                <a:spcPts val="0"/>
              </a:spcBef>
              <a:spcAft>
                <a:spcPts val="0"/>
              </a:spcAft>
              <a:buClr>
                <a:srgbClr val="005FAA"/>
              </a:buClr>
              <a:buSzPts val="1800"/>
              <a:buNone/>
              <a:defRPr/>
            </a:lvl3pPr>
            <a:lvl4pPr lvl="3" algn="l">
              <a:lnSpc>
                <a:spcPct val="100000"/>
              </a:lnSpc>
              <a:spcBef>
                <a:spcPts val="0"/>
              </a:spcBef>
              <a:spcAft>
                <a:spcPts val="0"/>
              </a:spcAft>
              <a:buClr>
                <a:srgbClr val="005FAA"/>
              </a:buClr>
              <a:buSzPts val="1800"/>
              <a:buNone/>
              <a:defRPr/>
            </a:lvl4pPr>
            <a:lvl5pPr lvl="4" algn="l">
              <a:lnSpc>
                <a:spcPct val="100000"/>
              </a:lnSpc>
              <a:spcBef>
                <a:spcPts val="0"/>
              </a:spcBef>
              <a:spcAft>
                <a:spcPts val="0"/>
              </a:spcAft>
              <a:buClr>
                <a:srgbClr val="005FAA"/>
              </a:buClr>
              <a:buSzPts val="1800"/>
              <a:buNone/>
              <a:defRPr/>
            </a:lvl5pPr>
            <a:lvl6pPr lvl="5" algn="l">
              <a:lnSpc>
                <a:spcPct val="100000"/>
              </a:lnSpc>
              <a:spcBef>
                <a:spcPts val="0"/>
              </a:spcBef>
              <a:spcAft>
                <a:spcPts val="0"/>
              </a:spcAft>
              <a:buClr>
                <a:srgbClr val="005FAA"/>
              </a:buClr>
              <a:buSzPts val="1800"/>
              <a:buNone/>
              <a:defRPr/>
            </a:lvl6pPr>
            <a:lvl7pPr lvl="6" algn="l">
              <a:lnSpc>
                <a:spcPct val="100000"/>
              </a:lnSpc>
              <a:spcBef>
                <a:spcPts val="0"/>
              </a:spcBef>
              <a:spcAft>
                <a:spcPts val="0"/>
              </a:spcAft>
              <a:buClr>
                <a:srgbClr val="005FAA"/>
              </a:buClr>
              <a:buSzPts val="1800"/>
              <a:buNone/>
              <a:defRPr/>
            </a:lvl7pPr>
            <a:lvl8pPr lvl="7" algn="l">
              <a:lnSpc>
                <a:spcPct val="100000"/>
              </a:lnSpc>
              <a:spcBef>
                <a:spcPts val="0"/>
              </a:spcBef>
              <a:spcAft>
                <a:spcPts val="0"/>
              </a:spcAft>
              <a:buClr>
                <a:srgbClr val="005FAA"/>
              </a:buClr>
              <a:buSzPts val="1800"/>
              <a:buNone/>
              <a:defRPr/>
            </a:lvl8pPr>
            <a:lvl9pPr lvl="8" algn="l">
              <a:lnSpc>
                <a:spcPct val="100000"/>
              </a:lnSpc>
              <a:spcBef>
                <a:spcPts val="0"/>
              </a:spcBef>
              <a:spcAft>
                <a:spcPts val="0"/>
              </a:spcAft>
              <a:buClr>
                <a:srgbClr val="005FAA"/>
              </a:buClr>
              <a:buSzPts val="1800"/>
              <a:buNone/>
              <a:defRPr/>
            </a:lvl9pPr>
          </a:lstStyle>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5. Dark - Quote" showMasterSp="0">
  <p:cSld name="Dark - Quote">
    <p:bg>
      <p:bgPr>
        <a:solidFill>
          <a:srgbClr val="09142E"/>
        </a:solidFill>
      </p:bgPr>
    </p:bg>
    <p:spTree>
      <p:nvGrpSpPr>
        <p:cNvPr id="401" name="Shape 401"/>
        <p:cNvGrpSpPr/>
        <p:nvPr/>
      </p:nvGrpSpPr>
      <p:grpSpPr>
        <a:xfrm>
          <a:off x="0" y="0"/>
          <a:ext cx="0" cy="0"/>
          <a:chOff x="0" y="0"/>
          <a:chExt cx="0" cy="0"/>
        </a:xfrm>
      </p:grpSpPr>
      <p:sp>
        <p:nvSpPr>
          <p:cNvPr id="402" name="Google Shape;402;p31"/>
          <p:cNvSpPr txBox="1"/>
          <p:nvPr>
            <p:ph idx="1" type="body"/>
          </p:nvPr>
        </p:nvSpPr>
        <p:spPr>
          <a:xfrm>
            <a:off x="2438050" y="5738098"/>
            <a:ext cx="12751449" cy="1333698"/>
          </a:xfrm>
          <a:prstGeom prst="rect">
            <a:avLst/>
          </a:prstGeom>
          <a:noFill/>
          <a:ln>
            <a:noFill/>
          </a:ln>
        </p:spPr>
        <p:txBody>
          <a:bodyPr anchorCtr="0" anchor="ctr" bIns="50800" lIns="50800" spcFirstLastPara="1" rIns="50800" wrap="square" tIns="50800">
            <a:noAutofit/>
          </a:bodyPr>
          <a:lstStyle>
            <a:lvl1pPr indent="-228600" lvl="0" marL="457200" marR="0" rtl="0" algn="l">
              <a:lnSpc>
                <a:spcPct val="100000"/>
              </a:lnSpc>
              <a:spcBef>
                <a:spcPts val="0"/>
              </a:spcBef>
              <a:spcAft>
                <a:spcPts val="0"/>
              </a:spcAft>
              <a:buClr>
                <a:srgbClr val="FFFFFF"/>
              </a:buClr>
              <a:buSzPts val="8000"/>
              <a:buFont typeface="DM Sans"/>
              <a:buNone/>
              <a:defRPr i="0" sz="8000" u="none" cap="none" strike="noStrike">
                <a:solidFill>
                  <a:srgbClr val="FFFFFF"/>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403" name="Google Shape;403;p31"/>
          <p:cNvSpPr txBox="1"/>
          <p:nvPr>
            <p:ph idx="2" type="body"/>
          </p:nvPr>
        </p:nvSpPr>
        <p:spPr>
          <a:xfrm>
            <a:off x="4944943" y="9173020"/>
            <a:ext cx="7737662" cy="738664"/>
          </a:xfrm>
          <a:prstGeom prst="rect">
            <a:avLst/>
          </a:prstGeom>
          <a:noFill/>
          <a:ln>
            <a:noFill/>
          </a:ln>
        </p:spPr>
        <p:txBody>
          <a:bodyPr anchorCtr="0" anchor="b" bIns="0" lIns="0" spcFirstLastPara="1" rIns="0" wrap="square" tIns="0">
            <a:spAutoFit/>
          </a:bodyPr>
          <a:lstStyle>
            <a:lvl1pPr indent="-228600" lvl="0" marL="457200" marR="0" rtl="0" algn="l">
              <a:lnSpc>
                <a:spcPct val="100000"/>
              </a:lnSpc>
              <a:spcBef>
                <a:spcPts val="0"/>
              </a:spcBef>
              <a:spcAft>
                <a:spcPts val="0"/>
              </a:spcAft>
              <a:buClr>
                <a:srgbClr val="FFFFFF"/>
              </a:buClr>
              <a:buSzPts val="4800"/>
              <a:buFont typeface="DM Sans"/>
              <a:buNone/>
              <a:defRPr b="0" i="0" sz="4800" u="none" cap="none" strike="noStrike">
                <a:solidFill>
                  <a:srgbClr val="FFFFFF"/>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404" name="Google Shape;404;p31"/>
          <p:cNvSpPr/>
          <p:nvPr>
            <p:ph idx="3" type="pic"/>
          </p:nvPr>
        </p:nvSpPr>
        <p:spPr>
          <a:xfrm>
            <a:off x="2584376" y="8918881"/>
            <a:ext cx="1781375" cy="1781246"/>
          </a:xfrm>
          <a:prstGeom prst="ellipse">
            <a:avLst/>
          </a:prstGeom>
          <a:noFill/>
          <a:ln>
            <a:noFill/>
          </a:ln>
        </p:spPr>
      </p:sp>
      <p:sp>
        <p:nvSpPr>
          <p:cNvPr id="405" name="Google Shape;405;p31"/>
          <p:cNvSpPr/>
          <p:nvPr/>
        </p:nvSpPr>
        <p:spPr>
          <a:xfrm>
            <a:off x="2586281" y="8918881"/>
            <a:ext cx="1778003" cy="1778003"/>
          </a:xfrm>
          <a:prstGeom prst="ellipse">
            <a:avLst/>
          </a:prstGeom>
          <a:solidFill>
            <a:srgbClr val="005FAA">
              <a:alpha val="49411"/>
            </a:srgbClr>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a:buNone/>
            </a:pPr>
            <a:r>
              <a:t/>
            </a:r>
            <a:endParaRPr b="1" i="0" sz="2400" u="none" cap="none" strike="noStrike">
              <a:solidFill>
                <a:srgbClr val="5E5E5E"/>
              </a:solidFill>
              <a:latin typeface="DM Sans"/>
              <a:ea typeface="DM Sans"/>
              <a:cs typeface="DM Sans"/>
              <a:sym typeface="DM Sans"/>
            </a:endParaRPr>
          </a:p>
        </p:txBody>
      </p:sp>
      <p:sp>
        <p:nvSpPr>
          <p:cNvPr id="406" name="Google Shape;406;p31"/>
          <p:cNvSpPr txBox="1"/>
          <p:nvPr/>
        </p:nvSpPr>
        <p:spPr>
          <a:xfrm>
            <a:off x="13477400" y="8383174"/>
            <a:ext cx="6829016" cy="4371157"/>
          </a:xfrm>
          <a:prstGeom prst="rect">
            <a:avLst/>
          </a:prstGeom>
          <a:noFill/>
          <a:ln>
            <a:noFill/>
          </a:ln>
        </p:spPr>
        <p:txBody>
          <a:bodyPr anchorCtr="0" anchor="ctr" bIns="50800" lIns="50800" spcFirstLastPara="1" rIns="50800" wrap="square" tIns="50800">
            <a:spAutoFit/>
          </a:bodyPr>
          <a:lstStyle/>
          <a:p>
            <a:pPr indent="0" lvl="0" marL="0" marR="0" rtl="0" algn="l">
              <a:lnSpc>
                <a:spcPct val="100000"/>
              </a:lnSpc>
              <a:spcBef>
                <a:spcPts val="0"/>
              </a:spcBef>
              <a:spcAft>
                <a:spcPts val="0"/>
              </a:spcAft>
              <a:buClr>
                <a:srgbClr val="FFFFFF"/>
              </a:buClr>
              <a:buSzPts val="30000"/>
              <a:buFont typeface="Arial"/>
              <a:buNone/>
            </a:pPr>
            <a:r>
              <a:rPr b="1" i="0" lang="en" sz="30000" u="none" cap="none" strike="noStrike">
                <a:solidFill>
                  <a:srgbClr val="FFFFFF"/>
                </a:solidFill>
                <a:latin typeface="Arial"/>
                <a:ea typeface="Arial"/>
                <a:cs typeface="Arial"/>
                <a:sym typeface="Arial"/>
              </a:rPr>
              <a:t>”</a:t>
            </a:r>
            <a:endParaRPr/>
          </a:p>
        </p:txBody>
      </p:sp>
      <p:pic>
        <p:nvPicPr>
          <p:cNvPr descr="Image" id="407" name="Google Shape;407;p31"/>
          <p:cNvPicPr preferRelativeResize="0"/>
          <p:nvPr/>
        </p:nvPicPr>
        <p:blipFill rotWithShape="1">
          <a:blip r:embed="rId2">
            <a:alphaModFix/>
          </a:blip>
          <a:srcRect b="0" l="0" r="0" t="0"/>
          <a:stretch/>
        </p:blipFill>
        <p:spPr>
          <a:xfrm rot="-5400000">
            <a:off x="13236401" y="2597725"/>
            <a:ext cx="13751180" cy="8528649"/>
          </a:xfrm>
          <a:prstGeom prst="rect">
            <a:avLst/>
          </a:prstGeom>
          <a:noFill/>
          <a:ln>
            <a:noFill/>
          </a:ln>
        </p:spPr>
      </p:pic>
      <p:grpSp>
        <p:nvGrpSpPr>
          <p:cNvPr id="408" name="Google Shape;408;p31"/>
          <p:cNvGrpSpPr/>
          <p:nvPr/>
        </p:nvGrpSpPr>
        <p:grpSpPr>
          <a:xfrm>
            <a:off x="313398" y="-641338"/>
            <a:ext cx="1926057" cy="2416205"/>
            <a:chOff x="0" y="0"/>
            <a:chExt cx="1926056" cy="2416204"/>
          </a:xfrm>
        </p:grpSpPr>
        <p:sp>
          <p:nvSpPr>
            <p:cNvPr id="409" name="Google Shape;409;p31"/>
            <p:cNvSpPr/>
            <p:nvPr/>
          </p:nvSpPr>
          <p:spPr>
            <a:xfrm>
              <a:off x="0" y="0"/>
              <a:ext cx="1926056" cy="2416204"/>
            </a:xfrm>
            <a:prstGeom prst="roundRect">
              <a:avLst>
                <a:gd fmla="val 18817" name="adj"/>
              </a:avLst>
            </a:prstGeom>
            <a:solidFill>
              <a:srgbClr val="FFFF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a:buNone/>
              </a:pPr>
              <a:r>
                <a:t/>
              </a:r>
              <a:endParaRPr b="1" i="0" sz="2400" u="none" cap="none" strike="noStrike">
                <a:solidFill>
                  <a:srgbClr val="5E5E5E"/>
                </a:solidFill>
                <a:latin typeface="DM Sans"/>
                <a:ea typeface="DM Sans"/>
                <a:cs typeface="DM Sans"/>
                <a:sym typeface="DM Sans"/>
              </a:endParaRPr>
            </a:p>
          </p:txBody>
        </p:sp>
        <p:pic>
          <p:nvPicPr>
            <p:cNvPr descr="Image" id="410" name="Google Shape;410;p31"/>
            <p:cNvPicPr preferRelativeResize="0"/>
            <p:nvPr/>
          </p:nvPicPr>
          <p:blipFill rotWithShape="1">
            <a:blip r:embed="rId3">
              <a:alphaModFix/>
            </a:blip>
            <a:srcRect b="0" l="0" r="0" t="0"/>
            <a:stretch/>
          </p:blipFill>
          <p:spPr>
            <a:xfrm>
              <a:off x="324692" y="1128751"/>
              <a:ext cx="1276671" cy="942421"/>
            </a:xfrm>
            <a:prstGeom prst="rect">
              <a:avLst/>
            </a:prstGeom>
            <a:noFill/>
            <a:ln>
              <a:noFill/>
            </a:ln>
          </p:spPr>
        </p:pic>
      </p:grpSp>
      <p:sp>
        <p:nvSpPr>
          <p:cNvPr id="411" name="Google Shape;411;p31"/>
          <p:cNvSpPr txBox="1"/>
          <p:nvPr>
            <p:ph idx="4" type="body"/>
          </p:nvPr>
        </p:nvSpPr>
        <p:spPr>
          <a:xfrm>
            <a:off x="4944943" y="9953199"/>
            <a:ext cx="7737662" cy="615553"/>
          </a:xfrm>
          <a:prstGeom prst="rect">
            <a:avLst/>
          </a:prstGeom>
          <a:noFill/>
          <a:ln>
            <a:noFill/>
          </a:ln>
        </p:spPr>
        <p:txBody>
          <a:bodyPr anchorCtr="0" anchor="b" bIns="0" lIns="0" spcFirstLastPara="1" rIns="0" wrap="square" tIns="0">
            <a:spAutoFit/>
          </a:bodyPr>
          <a:lstStyle>
            <a:lvl1pPr indent="-228600" lvl="0" marL="457200" marR="0" rtl="0" algn="l">
              <a:lnSpc>
                <a:spcPct val="100000"/>
              </a:lnSpc>
              <a:spcBef>
                <a:spcPts val="0"/>
              </a:spcBef>
              <a:spcAft>
                <a:spcPts val="0"/>
              </a:spcAft>
              <a:buClr>
                <a:srgbClr val="999999"/>
              </a:buClr>
              <a:buSzPts val="4000"/>
              <a:buFont typeface="DM Sans"/>
              <a:buNone/>
              <a:defRPr b="0" i="0" sz="4000" u="none" cap="none" strike="noStrike">
                <a:solidFill>
                  <a:srgbClr val="999999"/>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412" name="Google Shape;412;p31"/>
          <p:cNvSpPr txBox="1"/>
          <p:nvPr>
            <p:ph idx="12" type="sldNum"/>
          </p:nvPr>
        </p:nvSpPr>
        <p:spPr>
          <a:xfrm>
            <a:off x="23212926" y="13031659"/>
            <a:ext cx="683356" cy="369332"/>
          </a:xfrm>
          <a:prstGeom prst="rect">
            <a:avLst/>
          </a:prstGeom>
          <a:noFill/>
          <a:ln>
            <a:noFill/>
          </a:ln>
        </p:spPr>
        <p:txBody>
          <a:bodyPr anchorCtr="0" anchor="ctr" bIns="45700" lIns="91425" spcFirstLastPara="1" rIns="91425" wrap="square" tIns="45700">
            <a:spAutoFit/>
          </a:bodyPr>
          <a:lstStyle>
            <a:lvl1pPr indent="0" lvl="0"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1pPr>
            <a:lvl2pPr indent="0" lvl="1"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2pPr>
            <a:lvl3pPr indent="0" lvl="2"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3pPr>
            <a:lvl4pPr indent="0" lvl="3"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4pPr>
            <a:lvl5pPr indent="0" lvl="4"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5pPr>
            <a:lvl6pPr indent="0" lvl="5"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6pPr>
            <a:lvl7pPr indent="0" lvl="6"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7pPr>
            <a:lvl8pPr indent="0" lvl="7"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8pPr>
            <a:lvl9pPr indent="0" lvl="8"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9pPr>
          </a:lstStyle>
          <a:p>
            <a:pPr indent="0" lvl="0" marL="0" rtl="0" algn="r">
              <a:spcBef>
                <a:spcPts val="0"/>
              </a:spcBef>
              <a:spcAft>
                <a:spcPts val="0"/>
              </a:spcAft>
              <a:buNone/>
            </a:pPr>
            <a:fld id="{00000000-1234-1234-1234-123412341234}" type="slidenum">
              <a:rPr lang="en"/>
              <a:t>‹#›</a:t>
            </a:fld>
            <a:endParaRPr/>
          </a:p>
        </p:txBody>
      </p:sp>
      <p:sp>
        <p:nvSpPr>
          <p:cNvPr id="413" name="Google Shape;413;p31"/>
          <p:cNvSpPr txBox="1"/>
          <p:nvPr/>
        </p:nvSpPr>
        <p:spPr>
          <a:xfrm>
            <a:off x="2151116" y="1939012"/>
            <a:ext cx="6828900" cy="4720200"/>
          </a:xfrm>
          <a:prstGeom prst="rect">
            <a:avLst/>
          </a:prstGeom>
          <a:noFill/>
          <a:ln>
            <a:noFill/>
          </a:ln>
        </p:spPr>
        <p:txBody>
          <a:bodyPr anchorCtr="0" anchor="ctr" bIns="50800" lIns="50800" spcFirstLastPara="1" rIns="50800" wrap="square" tIns="50800">
            <a:spAutoFit/>
          </a:bodyPr>
          <a:lstStyle/>
          <a:p>
            <a:pPr indent="0" lvl="0" marL="0" marR="0" rtl="0" algn="l">
              <a:lnSpc>
                <a:spcPct val="100000"/>
              </a:lnSpc>
              <a:spcBef>
                <a:spcPts val="0"/>
              </a:spcBef>
              <a:spcAft>
                <a:spcPts val="0"/>
              </a:spcAft>
              <a:buClr>
                <a:srgbClr val="FFFFFF"/>
              </a:buClr>
              <a:buSzPts val="30000"/>
              <a:buFont typeface="Arial"/>
              <a:buNone/>
            </a:pPr>
            <a:r>
              <a:rPr b="1" i="0" lang="en" sz="30000" u="none" cap="none" strike="noStrike">
                <a:solidFill>
                  <a:srgbClr val="FFFFFF"/>
                </a:solidFill>
                <a:latin typeface="Arial"/>
                <a:ea typeface="Arial"/>
                <a:cs typeface="Arial"/>
                <a:sym typeface="Arial"/>
              </a:rPr>
              <a:t>“</a:t>
            </a:r>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6. Light - Quote" showMasterSp="0">
  <p:cSld name="Light - Quote">
    <p:bg>
      <p:bgPr>
        <a:solidFill>
          <a:srgbClr val="FFFFFF"/>
        </a:solidFill>
      </p:bgPr>
    </p:bg>
    <p:spTree>
      <p:nvGrpSpPr>
        <p:cNvPr id="414" name="Shape 414"/>
        <p:cNvGrpSpPr/>
        <p:nvPr/>
      </p:nvGrpSpPr>
      <p:grpSpPr>
        <a:xfrm>
          <a:off x="0" y="0"/>
          <a:ext cx="0" cy="0"/>
          <a:chOff x="0" y="0"/>
          <a:chExt cx="0" cy="0"/>
        </a:xfrm>
      </p:grpSpPr>
      <p:pic>
        <p:nvPicPr>
          <p:cNvPr descr="Image" id="415" name="Google Shape;415;p32"/>
          <p:cNvPicPr preferRelativeResize="0"/>
          <p:nvPr/>
        </p:nvPicPr>
        <p:blipFill rotWithShape="1">
          <a:blip r:embed="rId2">
            <a:alphaModFix/>
          </a:blip>
          <a:srcRect b="0" l="0" r="0" t="0"/>
          <a:stretch/>
        </p:blipFill>
        <p:spPr>
          <a:xfrm rot="-5400000">
            <a:off x="13236401" y="2597725"/>
            <a:ext cx="13751180" cy="8528649"/>
          </a:xfrm>
          <a:prstGeom prst="rect">
            <a:avLst/>
          </a:prstGeom>
          <a:noFill/>
          <a:ln>
            <a:noFill/>
          </a:ln>
        </p:spPr>
      </p:pic>
      <p:sp>
        <p:nvSpPr>
          <p:cNvPr id="416" name="Google Shape;416;p32"/>
          <p:cNvSpPr txBox="1"/>
          <p:nvPr>
            <p:ph idx="1" type="body"/>
          </p:nvPr>
        </p:nvSpPr>
        <p:spPr>
          <a:xfrm>
            <a:off x="2438050" y="5738098"/>
            <a:ext cx="12751449" cy="1333698"/>
          </a:xfrm>
          <a:prstGeom prst="rect">
            <a:avLst/>
          </a:prstGeom>
          <a:noFill/>
          <a:ln>
            <a:noFill/>
          </a:ln>
        </p:spPr>
        <p:txBody>
          <a:bodyPr anchorCtr="0" anchor="ctr" bIns="50800" lIns="50800" spcFirstLastPara="1" rIns="50800" wrap="square" tIns="50800">
            <a:spAutoFit/>
          </a:bodyPr>
          <a:lstStyle>
            <a:lvl1pPr indent="-228600" lvl="0" marL="457200" marR="0" rtl="0" algn="l">
              <a:lnSpc>
                <a:spcPct val="100000"/>
              </a:lnSpc>
              <a:spcBef>
                <a:spcPts val="0"/>
              </a:spcBef>
              <a:spcAft>
                <a:spcPts val="0"/>
              </a:spcAft>
              <a:buClr>
                <a:srgbClr val="005FAA"/>
              </a:buClr>
              <a:buSzPts val="8000"/>
              <a:buFont typeface="DM Sans"/>
              <a:buNone/>
              <a:defRPr i="0" sz="80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417" name="Google Shape;417;p32"/>
          <p:cNvSpPr/>
          <p:nvPr>
            <p:ph idx="2" type="pic"/>
          </p:nvPr>
        </p:nvSpPr>
        <p:spPr>
          <a:xfrm>
            <a:off x="2584376" y="8918881"/>
            <a:ext cx="1781375" cy="1781246"/>
          </a:xfrm>
          <a:prstGeom prst="ellipse">
            <a:avLst/>
          </a:prstGeom>
          <a:noFill/>
          <a:ln>
            <a:noFill/>
          </a:ln>
        </p:spPr>
      </p:sp>
      <p:sp>
        <p:nvSpPr>
          <p:cNvPr id="418" name="Google Shape;418;p32"/>
          <p:cNvSpPr/>
          <p:nvPr/>
        </p:nvSpPr>
        <p:spPr>
          <a:xfrm>
            <a:off x="2586281" y="8922124"/>
            <a:ext cx="1778003" cy="1778003"/>
          </a:xfrm>
          <a:prstGeom prst="ellipse">
            <a:avLst/>
          </a:prstGeom>
          <a:solidFill>
            <a:srgbClr val="005FAA">
              <a:alpha val="49411"/>
            </a:srgbClr>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a:buNone/>
            </a:pPr>
            <a:r>
              <a:t/>
            </a:r>
            <a:endParaRPr b="1" i="0" sz="2400" u="none" cap="none" strike="noStrike">
              <a:solidFill>
                <a:srgbClr val="5E5E5E"/>
              </a:solidFill>
              <a:latin typeface="DM Sans"/>
              <a:ea typeface="DM Sans"/>
              <a:cs typeface="DM Sans"/>
              <a:sym typeface="DM Sans"/>
            </a:endParaRPr>
          </a:p>
        </p:txBody>
      </p:sp>
      <p:grpSp>
        <p:nvGrpSpPr>
          <p:cNvPr id="419" name="Google Shape;419;p32"/>
          <p:cNvGrpSpPr/>
          <p:nvPr/>
        </p:nvGrpSpPr>
        <p:grpSpPr>
          <a:xfrm>
            <a:off x="313398" y="-641338"/>
            <a:ext cx="1926057" cy="2416205"/>
            <a:chOff x="0" y="0"/>
            <a:chExt cx="1926056" cy="2416204"/>
          </a:xfrm>
        </p:grpSpPr>
        <p:sp>
          <p:nvSpPr>
            <p:cNvPr id="420" name="Google Shape;420;p32"/>
            <p:cNvSpPr/>
            <p:nvPr/>
          </p:nvSpPr>
          <p:spPr>
            <a:xfrm>
              <a:off x="0" y="0"/>
              <a:ext cx="1926056" cy="2416204"/>
            </a:xfrm>
            <a:prstGeom prst="roundRect">
              <a:avLst>
                <a:gd fmla="val 18817" name="adj"/>
              </a:avLst>
            </a:prstGeom>
            <a:solidFill>
              <a:srgbClr val="FFFF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a:buNone/>
              </a:pPr>
              <a:r>
                <a:t/>
              </a:r>
              <a:endParaRPr b="1" i="0" sz="2400" u="none" cap="none" strike="noStrike">
                <a:solidFill>
                  <a:srgbClr val="5E5E5E"/>
                </a:solidFill>
                <a:latin typeface="DM Sans"/>
                <a:ea typeface="DM Sans"/>
                <a:cs typeface="DM Sans"/>
                <a:sym typeface="DM Sans"/>
              </a:endParaRPr>
            </a:p>
          </p:txBody>
        </p:sp>
        <p:pic>
          <p:nvPicPr>
            <p:cNvPr descr="Image" id="421" name="Google Shape;421;p32"/>
            <p:cNvPicPr preferRelativeResize="0"/>
            <p:nvPr/>
          </p:nvPicPr>
          <p:blipFill rotWithShape="1">
            <a:blip r:embed="rId3">
              <a:alphaModFix/>
            </a:blip>
            <a:srcRect b="0" l="0" r="0" t="0"/>
            <a:stretch/>
          </p:blipFill>
          <p:spPr>
            <a:xfrm>
              <a:off x="324692" y="1128751"/>
              <a:ext cx="1276671" cy="942421"/>
            </a:xfrm>
            <a:prstGeom prst="rect">
              <a:avLst/>
            </a:prstGeom>
            <a:noFill/>
            <a:ln>
              <a:noFill/>
            </a:ln>
          </p:spPr>
        </p:pic>
      </p:grpSp>
      <p:sp>
        <p:nvSpPr>
          <p:cNvPr id="422" name="Google Shape;422;p32"/>
          <p:cNvSpPr txBox="1"/>
          <p:nvPr>
            <p:ph idx="3" type="body"/>
          </p:nvPr>
        </p:nvSpPr>
        <p:spPr>
          <a:xfrm>
            <a:off x="4944943" y="9173020"/>
            <a:ext cx="7737662" cy="738664"/>
          </a:xfrm>
          <a:prstGeom prst="rect">
            <a:avLst/>
          </a:prstGeom>
          <a:noFill/>
          <a:ln>
            <a:noFill/>
          </a:ln>
        </p:spPr>
        <p:txBody>
          <a:bodyPr anchorCtr="0" anchor="b" bIns="0" lIns="0" spcFirstLastPara="1" rIns="0" wrap="square" tIns="0">
            <a:spAutoFit/>
          </a:bodyPr>
          <a:lstStyle>
            <a:lvl1pPr indent="-228600" lvl="0" marL="457200" marR="0" rtl="0" algn="l">
              <a:lnSpc>
                <a:spcPct val="100000"/>
              </a:lnSpc>
              <a:spcBef>
                <a:spcPts val="0"/>
              </a:spcBef>
              <a:spcAft>
                <a:spcPts val="0"/>
              </a:spcAft>
              <a:buClr>
                <a:srgbClr val="0061B0"/>
              </a:buClr>
              <a:buSzPts val="4800"/>
              <a:buFont typeface="DM Sans"/>
              <a:buNone/>
              <a:defRPr b="0" i="0" sz="4800" u="none" cap="none" strike="noStrike">
                <a:solidFill>
                  <a:srgbClr val="0061B0"/>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423" name="Google Shape;423;p32"/>
          <p:cNvSpPr txBox="1"/>
          <p:nvPr>
            <p:ph idx="4" type="body"/>
          </p:nvPr>
        </p:nvSpPr>
        <p:spPr>
          <a:xfrm>
            <a:off x="4944943" y="9953199"/>
            <a:ext cx="7737662" cy="615553"/>
          </a:xfrm>
          <a:prstGeom prst="rect">
            <a:avLst/>
          </a:prstGeom>
          <a:noFill/>
          <a:ln>
            <a:noFill/>
          </a:ln>
        </p:spPr>
        <p:txBody>
          <a:bodyPr anchorCtr="0" anchor="b" bIns="0" lIns="0" spcFirstLastPara="1" rIns="0" wrap="square" tIns="0">
            <a:spAutoFit/>
          </a:bodyPr>
          <a:lstStyle>
            <a:lvl1pPr indent="-228600" lvl="0" marL="457200" marR="0" rtl="0" algn="l">
              <a:lnSpc>
                <a:spcPct val="100000"/>
              </a:lnSpc>
              <a:spcBef>
                <a:spcPts val="0"/>
              </a:spcBef>
              <a:spcAft>
                <a:spcPts val="0"/>
              </a:spcAft>
              <a:buClr>
                <a:srgbClr val="EF8200"/>
              </a:buClr>
              <a:buSzPts val="4000"/>
              <a:buFont typeface="DM Sans"/>
              <a:buNone/>
              <a:defRPr b="0" i="0" sz="4000" u="none" cap="none" strike="noStrike">
                <a:solidFill>
                  <a:srgbClr val="EF8200"/>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424" name="Google Shape;424;p32"/>
          <p:cNvSpPr txBox="1"/>
          <p:nvPr>
            <p:ph idx="12" type="sldNum"/>
          </p:nvPr>
        </p:nvSpPr>
        <p:spPr>
          <a:xfrm>
            <a:off x="23212926" y="13031659"/>
            <a:ext cx="683356" cy="369332"/>
          </a:xfrm>
          <a:prstGeom prst="rect">
            <a:avLst/>
          </a:prstGeom>
          <a:noFill/>
          <a:ln>
            <a:noFill/>
          </a:ln>
        </p:spPr>
        <p:txBody>
          <a:bodyPr anchorCtr="0" anchor="ctr" bIns="45700" lIns="91425" spcFirstLastPara="1" rIns="91425" wrap="square" tIns="45700">
            <a:spAutoFit/>
          </a:bodyPr>
          <a:lstStyle>
            <a:lvl1pPr indent="0" lvl="0"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1pPr>
            <a:lvl2pPr indent="0" lvl="1"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2pPr>
            <a:lvl3pPr indent="0" lvl="2"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3pPr>
            <a:lvl4pPr indent="0" lvl="3"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4pPr>
            <a:lvl5pPr indent="0" lvl="4"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5pPr>
            <a:lvl6pPr indent="0" lvl="5"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6pPr>
            <a:lvl7pPr indent="0" lvl="6"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7pPr>
            <a:lvl8pPr indent="0" lvl="7"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8pPr>
            <a:lvl9pPr indent="0" lvl="8"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7. Light - Quote No Image" showMasterSp="0">
  <p:cSld name="Light - Quote No Image">
    <p:bg>
      <p:bgPr>
        <a:solidFill>
          <a:srgbClr val="FFFFFF"/>
        </a:solidFill>
      </p:bgPr>
    </p:bg>
    <p:spTree>
      <p:nvGrpSpPr>
        <p:cNvPr id="425" name="Shape 425"/>
        <p:cNvGrpSpPr/>
        <p:nvPr/>
      </p:nvGrpSpPr>
      <p:grpSpPr>
        <a:xfrm>
          <a:off x="0" y="0"/>
          <a:ext cx="0" cy="0"/>
          <a:chOff x="0" y="0"/>
          <a:chExt cx="0" cy="0"/>
        </a:xfrm>
      </p:grpSpPr>
      <p:pic>
        <p:nvPicPr>
          <p:cNvPr descr="Image" id="426" name="Google Shape;426;p33"/>
          <p:cNvPicPr preferRelativeResize="0"/>
          <p:nvPr/>
        </p:nvPicPr>
        <p:blipFill rotWithShape="1">
          <a:blip r:embed="rId2">
            <a:alphaModFix/>
          </a:blip>
          <a:srcRect b="0" l="0" r="0" t="0"/>
          <a:stretch/>
        </p:blipFill>
        <p:spPr>
          <a:xfrm rot="-5400000">
            <a:off x="13236401" y="2597725"/>
            <a:ext cx="13751180" cy="8528649"/>
          </a:xfrm>
          <a:prstGeom prst="rect">
            <a:avLst/>
          </a:prstGeom>
          <a:noFill/>
          <a:ln>
            <a:noFill/>
          </a:ln>
        </p:spPr>
      </p:pic>
      <p:sp>
        <p:nvSpPr>
          <p:cNvPr id="427" name="Google Shape;427;p33"/>
          <p:cNvSpPr txBox="1"/>
          <p:nvPr>
            <p:ph idx="1" type="body"/>
          </p:nvPr>
        </p:nvSpPr>
        <p:spPr>
          <a:xfrm>
            <a:off x="2589076" y="9777087"/>
            <a:ext cx="12700001" cy="738664"/>
          </a:xfrm>
          <a:prstGeom prst="rect">
            <a:avLst/>
          </a:prstGeom>
          <a:noFill/>
          <a:ln>
            <a:noFill/>
          </a:ln>
        </p:spPr>
        <p:txBody>
          <a:bodyPr anchorCtr="0" anchor="b" bIns="0" lIns="0" spcFirstLastPara="1" rIns="0" wrap="square" tIns="0">
            <a:spAutoFit/>
          </a:bodyPr>
          <a:lstStyle>
            <a:lvl1pPr indent="-228600" lvl="0" marL="457200" marR="0" rtl="0" algn="l">
              <a:lnSpc>
                <a:spcPct val="100000"/>
              </a:lnSpc>
              <a:spcBef>
                <a:spcPts val="0"/>
              </a:spcBef>
              <a:spcAft>
                <a:spcPts val="0"/>
              </a:spcAft>
              <a:buClr>
                <a:srgbClr val="005FAA"/>
              </a:buClr>
              <a:buSzPts val="4800"/>
              <a:buFont typeface="DM Sans"/>
              <a:buNone/>
              <a:defRPr b="0" i="0" sz="48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428" name="Google Shape;428;p33"/>
          <p:cNvSpPr txBox="1"/>
          <p:nvPr>
            <p:ph idx="2" type="body"/>
          </p:nvPr>
        </p:nvSpPr>
        <p:spPr>
          <a:xfrm>
            <a:off x="2589076" y="10591560"/>
            <a:ext cx="12700001" cy="615553"/>
          </a:xfrm>
          <a:prstGeom prst="rect">
            <a:avLst/>
          </a:prstGeom>
          <a:noFill/>
          <a:ln>
            <a:noFill/>
          </a:ln>
        </p:spPr>
        <p:txBody>
          <a:bodyPr anchorCtr="0" anchor="b" bIns="0" lIns="0" spcFirstLastPara="1" rIns="0" wrap="square" tIns="0">
            <a:spAutoFit/>
          </a:bodyPr>
          <a:lstStyle>
            <a:lvl1pPr indent="-228600" lvl="0" marL="457200" marR="0" rtl="0" algn="l">
              <a:lnSpc>
                <a:spcPct val="100000"/>
              </a:lnSpc>
              <a:spcBef>
                <a:spcPts val="0"/>
              </a:spcBef>
              <a:spcAft>
                <a:spcPts val="0"/>
              </a:spcAft>
              <a:buClr>
                <a:srgbClr val="EF8200"/>
              </a:buClr>
              <a:buSzPts val="4000"/>
              <a:buFont typeface="DM Sans"/>
              <a:buNone/>
              <a:defRPr b="0" i="0" sz="4000" u="none" cap="none" strike="noStrike">
                <a:solidFill>
                  <a:srgbClr val="EF8200"/>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grpSp>
        <p:nvGrpSpPr>
          <p:cNvPr id="429" name="Google Shape;429;p33"/>
          <p:cNvGrpSpPr/>
          <p:nvPr/>
        </p:nvGrpSpPr>
        <p:grpSpPr>
          <a:xfrm>
            <a:off x="313398" y="-641338"/>
            <a:ext cx="1926057" cy="2416205"/>
            <a:chOff x="0" y="0"/>
            <a:chExt cx="1926056" cy="2416204"/>
          </a:xfrm>
        </p:grpSpPr>
        <p:sp>
          <p:nvSpPr>
            <p:cNvPr id="430" name="Google Shape;430;p33"/>
            <p:cNvSpPr/>
            <p:nvPr/>
          </p:nvSpPr>
          <p:spPr>
            <a:xfrm>
              <a:off x="0" y="0"/>
              <a:ext cx="1926056" cy="2416204"/>
            </a:xfrm>
            <a:prstGeom prst="roundRect">
              <a:avLst>
                <a:gd fmla="val 18817" name="adj"/>
              </a:avLst>
            </a:prstGeom>
            <a:solidFill>
              <a:srgbClr val="FFFF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a:buNone/>
              </a:pPr>
              <a:r>
                <a:t/>
              </a:r>
              <a:endParaRPr b="1" i="0" sz="2400" u="none" cap="none" strike="noStrike">
                <a:solidFill>
                  <a:srgbClr val="5E5E5E"/>
                </a:solidFill>
                <a:latin typeface="DM Sans"/>
                <a:ea typeface="DM Sans"/>
                <a:cs typeface="DM Sans"/>
                <a:sym typeface="DM Sans"/>
              </a:endParaRPr>
            </a:p>
          </p:txBody>
        </p:sp>
        <p:pic>
          <p:nvPicPr>
            <p:cNvPr descr="Image" id="431" name="Google Shape;431;p33"/>
            <p:cNvPicPr preferRelativeResize="0"/>
            <p:nvPr/>
          </p:nvPicPr>
          <p:blipFill rotWithShape="1">
            <a:blip r:embed="rId3">
              <a:alphaModFix/>
            </a:blip>
            <a:srcRect b="0" l="0" r="0" t="0"/>
            <a:stretch/>
          </p:blipFill>
          <p:spPr>
            <a:xfrm>
              <a:off x="324692" y="1128751"/>
              <a:ext cx="1276671" cy="942421"/>
            </a:xfrm>
            <a:prstGeom prst="rect">
              <a:avLst/>
            </a:prstGeom>
            <a:noFill/>
            <a:ln>
              <a:noFill/>
            </a:ln>
          </p:spPr>
        </p:pic>
      </p:grpSp>
      <p:sp>
        <p:nvSpPr>
          <p:cNvPr id="432" name="Google Shape;432;p33"/>
          <p:cNvSpPr txBox="1"/>
          <p:nvPr>
            <p:ph idx="3" type="body"/>
          </p:nvPr>
        </p:nvSpPr>
        <p:spPr>
          <a:xfrm>
            <a:off x="2589076" y="4997302"/>
            <a:ext cx="12700001" cy="4226570"/>
          </a:xfrm>
          <a:prstGeom prst="rect">
            <a:avLst/>
          </a:prstGeom>
          <a:noFill/>
          <a:ln>
            <a:noFill/>
          </a:ln>
        </p:spPr>
        <p:txBody>
          <a:bodyPr anchorCtr="0" anchor="ctr" bIns="45700" lIns="91425" spcFirstLastPara="1" rIns="91425" wrap="square" tIns="45700">
            <a:noAutofit/>
          </a:bodyPr>
          <a:lstStyle>
            <a:lvl1pPr indent="-228600" lvl="0" marL="457200" marR="0" rtl="0" algn="l">
              <a:lnSpc>
                <a:spcPct val="100000"/>
              </a:lnSpc>
              <a:spcBef>
                <a:spcPts val="0"/>
              </a:spcBef>
              <a:spcAft>
                <a:spcPts val="0"/>
              </a:spcAft>
              <a:buClr>
                <a:srgbClr val="005FAA"/>
              </a:buClr>
              <a:buSzPts val="8000"/>
              <a:buFont typeface="DM Sans"/>
              <a:buNone/>
              <a:defRPr i="0" sz="8000" u="none" cap="none" strike="noStrike">
                <a:solidFill>
                  <a:srgbClr val="005FAA"/>
                </a:solidFill>
                <a:latin typeface="DM Sans"/>
                <a:ea typeface="DM Sans"/>
                <a:cs typeface="DM Sans"/>
                <a:sym typeface="DM Sans"/>
              </a:defRPr>
            </a:lvl1pPr>
            <a:lvl2pPr indent="-853439" lvl="1" marL="914400" marR="0" rtl="0" algn="l">
              <a:lnSpc>
                <a:spcPct val="100000"/>
              </a:lnSpc>
              <a:spcBef>
                <a:spcPts val="0"/>
              </a:spcBef>
              <a:spcAft>
                <a:spcPts val="0"/>
              </a:spcAft>
              <a:buClr>
                <a:srgbClr val="005FAA"/>
              </a:buClr>
              <a:buSzPts val="9840"/>
              <a:buFont typeface="DM Sans"/>
              <a:buChar char="•"/>
              <a:defRPr b="1" i="0" sz="8000" u="none" cap="none" strike="noStrike">
                <a:solidFill>
                  <a:srgbClr val="005FAA"/>
                </a:solidFill>
                <a:latin typeface="DM Sans"/>
                <a:ea typeface="DM Sans"/>
                <a:cs typeface="DM Sans"/>
                <a:sym typeface="DM Sans"/>
              </a:defRPr>
            </a:lvl2pPr>
            <a:lvl3pPr indent="-853439" lvl="2" marL="1371600" marR="0" rtl="0" algn="l">
              <a:lnSpc>
                <a:spcPct val="100000"/>
              </a:lnSpc>
              <a:spcBef>
                <a:spcPts val="0"/>
              </a:spcBef>
              <a:spcAft>
                <a:spcPts val="0"/>
              </a:spcAft>
              <a:buClr>
                <a:srgbClr val="005FAA"/>
              </a:buClr>
              <a:buSzPts val="9840"/>
              <a:buFont typeface="DM Sans"/>
              <a:buChar char="•"/>
              <a:defRPr b="1" i="0" sz="8000" u="none" cap="none" strike="noStrike">
                <a:solidFill>
                  <a:srgbClr val="005FAA"/>
                </a:solidFill>
                <a:latin typeface="DM Sans"/>
                <a:ea typeface="DM Sans"/>
                <a:cs typeface="DM Sans"/>
                <a:sym typeface="DM Sans"/>
              </a:defRPr>
            </a:lvl3pPr>
            <a:lvl4pPr indent="-853439" lvl="3" marL="1828800" marR="0" rtl="0" algn="l">
              <a:lnSpc>
                <a:spcPct val="100000"/>
              </a:lnSpc>
              <a:spcBef>
                <a:spcPts val="0"/>
              </a:spcBef>
              <a:spcAft>
                <a:spcPts val="0"/>
              </a:spcAft>
              <a:buClr>
                <a:srgbClr val="005FAA"/>
              </a:buClr>
              <a:buSzPts val="9840"/>
              <a:buFont typeface="DM Sans"/>
              <a:buChar char="•"/>
              <a:defRPr b="1" i="0" sz="8000" u="none" cap="none" strike="noStrike">
                <a:solidFill>
                  <a:srgbClr val="005FAA"/>
                </a:solidFill>
                <a:latin typeface="DM Sans"/>
                <a:ea typeface="DM Sans"/>
                <a:cs typeface="DM Sans"/>
                <a:sym typeface="DM Sans"/>
              </a:defRPr>
            </a:lvl4pPr>
            <a:lvl5pPr indent="-853439" lvl="4" marL="2286000" marR="0" rtl="0" algn="l">
              <a:lnSpc>
                <a:spcPct val="100000"/>
              </a:lnSpc>
              <a:spcBef>
                <a:spcPts val="0"/>
              </a:spcBef>
              <a:spcAft>
                <a:spcPts val="0"/>
              </a:spcAft>
              <a:buClr>
                <a:srgbClr val="005FAA"/>
              </a:buClr>
              <a:buSzPts val="9840"/>
              <a:buFont typeface="DM Sans"/>
              <a:buChar char="•"/>
              <a:defRPr b="1" i="0" sz="8000" u="none" cap="none" strike="noStrike">
                <a:solidFill>
                  <a:srgbClr val="005FAA"/>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433" name="Google Shape;433;p33"/>
          <p:cNvSpPr txBox="1"/>
          <p:nvPr>
            <p:ph idx="12" type="sldNum"/>
          </p:nvPr>
        </p:nvSpPr>
        <p:spPr>
          <a:xfrm>
            <a:off x="23212926" y="13031659"/>
            <a:ext cx="683356" cy="369332"/>
          </a:xfrm>
          <a:prstGeom prst="rect">
            <a:avLst/>
          </a:prstGeom>
          <a:noFill/>
          <a:ln>
            <a:noFill/>
          </a:ln>
        </p:spPr>
        <p:txBody>
          <a:bodyPr anchorCtr="0" anchor="ctr" bIns="45700" lIns="91425" spcFirstLastPara="1" rIns="91425" wrap="square" tIns="45700">
            <a:spAutoFit/>
          </a:bodyPr>
          <a:lstStyle>
            <a:lvl1pPr indent="0" lvl="0"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1pPr>
            <a:lvl2pPr indent="0" lvl="1"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2pPr>
            <a:lvl3pPr indent="0" lvl="2"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3pPr>
            <a:lvl4pPr indent="0" lvl="3"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4pPr>
            <a:lvl5pPr indent="0" lvl="4"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5pPr>
            <a:lvl6pPr indent="0" lvl="5"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6pPr>
            <a:lvl7pPr indent="0" lvl="6"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7pPr>
            <a:lvl8pPr indent="0" lvl="7"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8pPr>
            <a:lvl9pPr indent="0" lvl="8"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9pPr>
          </a:lstStyle>
          <a:p>
            <a:pPr indent="0" lvl="0" marL="0" rtl="0" algn="r">
              <a:spcBef>
                <a:spcPts val="0"/>
              </a:spcBef>
              <a:spcAft>
                <a:spcPts val="0"/>
              </a:spcAft>
              <a:buNone/>
            </a:pPr>
            <a:fld id="{00000000-1234-1234-1234-123412341234}" type="slidenum">
              <a:rPr lang="en"/>
              <a:t>‹#›</a:t>
            </a:fld>
            <a:endParaRPr/>
          </a:p>
        </p:txBody>
      </p:sp>
      <p:sp>
        <p:nvSpPr>
          <p:cNvPr id="434" name="Google Shape;434;p33"/>
          <p:cNvSpPr txBox="1"/>
          <p:nvPr/>
        </p:nvSpPr>
        <p:spPr>
          <a:xfrm>
            <a:off x="2151116" y="1939012"/>
            <a:ext cx="6828900" cy="4720200"/>
          </a:xfrm>
          <a:prstGeom prst="rect">
            <a:avLst/>
          </a:prstGeom>
          <a:noFill/>
          <a:ln>
            <a:noFill/>
          </a:ln>
        </p:spPr>
        <p:txBody>
          <a:bodyPr anchorCtr="0" anchor="ctr" bIns="50800" lIns="50800" spcFirstLastPara="1" rIns="50800" wrap="square" tIns="50800">
            <a:spAutoFit/>
          </a:bodyPr>
          <a:lstStyle/>
          <a:p>
            <a:pPr indent="0" lvl="0" marL="0" marR="0" rtl="0" algn="l">
              <a:lnSpc>
                <a:spcPct val="100000"/>
              </a:lnSpc>
              <a:spcBef>
                <a:spcPts val="0"/>
              </a:spcBef>
              <a:spcAft>
                <a:spcPts val="0"/>
              </a:spcAft>
              <a:buClr>
                <a:srgbClr val="FFFFFF"/>
              </a:buClr>
              <a:buSzPts val="30000"/>
              <a:buFont typeface="Arial"/>
              <a:buNone/>
            </a:pPr>
            <a:r>
              <a:rPr b="1" i="0" lang="en" sz="30000" u="none" cap="none" strike="noStrike">
                <a:solidFill>
                  <a:schemeClr val="accent2"/>
                </a:solidFill>
                <a:latin typeface="Arial"/>
                <a:ea typeface="Arial"/>
                <a:cs typeface="Arial"/>
                <a:sym typeface="Arial"/>
              </a:rPr>
              <a:t>“</a:t>
            </a:r>
            <a:endParaRPr>
              <a:solidFill>
                <a:schemeClr val="accent2"/>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8. Blue - Quote No Image" showMasterSp="0">
  <p:cSld name="Blue - Quote No Image">
    <p:bg>
      <p:bgPr>
        <a:solidFill>
          <a:srgbClr val="005FAA"/>
        </a:solidFill>
      </p:bgPr>
    </p:bg>
    <p:spTree>
      <p:nvGrpSpPr>
        <p:cNvPr id="435" name="Shape 435"/>
        <p:cNvGrpSpPr/>
        <p:nvPr/>
      </p:nvGrpSpPr>
      <p:grpSpPr>
        <a:xfrm>
          <a:off x="0" y="0"/>
          <a:ext cx="0" cy="0"/>
          <a:chOff x="0" y="0"/>
          <a:chExt cx="0" cy="0"/>
        </a:xfrm>
      </p:grpSpPr>
      <p:pic>
        <p:nvPicPr>
          <p:cNvPr descr="Image" id="436" name="Google Shape;436;p34"/>
          <p:cNvPicPr preferRelativeResize="0"/>
          <p:nvPr/>
        </p:nvPicPr>
        <p:blipFill rotWithShape="1">
          <a:blip r:embed="rId2">
            <a:alphaModFix/>
          </a:blip>
          <a:srcRect b="0" l="0" r="0" t="0"/>
          <a:stretch/>
        </p:blipFill>
        <p:spPr>
          <a:xfrm rot="-5400000">
            <a:off x="13236401" y="2597725"/>
            <a:ext cx="13751180" cy="8528649"/>
          </a:xfrm>
          <a:prstGeom prst="rect">
            <a:avLst/>
          </a:prstGeom>
          <a:noFill/>
          <a:ln>
            <a:noFill/>
          </a:ln>
        </p:spPr>
      </p:pic>
      <p:sp>
        <p:nvSpPr>
          <p:cNvPr id="437" name="Google Shape;437;p34"/>
          <p:cNvSpPr txBox="1"/>
          <p:nvPr>
            <p:ph idx="1" type="body"/>
          </p:nvPr>
        </p:nvSpPr>
        <p:spPr>
          <a:xfrm>
            <a:off x="2589076" y="9777087"/>
            <a:ext cx="12700001" cy="738664"/>
          </a:xfrm>
          <a:prstGeom prst="rect">
            <a:avLst/>
          </a:prstGeom>
          <a:noFill/>
          <a:ln>
            <a:noFill/>
          </a:ln>
        </p:spPr>
        <p:txBody>
          <a:bodyPr anchorCtr="0" anchor="b" bIns="0" lIns="0" spcFirstLastPara="1" rIns="0" wrap="square" tIns="0">
            <a:spAutoFit/>
          </a:bodyPr>
          <a:lstStyle>
            <a:lvl1pPr indent="-228600" lvl="0" marL="457200" marR="0" rtl="0" algn="l">
              <a:lnSpc>
                <a:spcPct val="100000"/>
              </a:lnSpc>
              <a:spcBef>
                <a:spcPts val="0"/>
              </a:spcBef>
              <a:spcAft>
                <a:spcPts val="0"/>
              </a:spcAft>
              <a:buClr>
                <a:srgbClr val="FFFFFF"/>
              </a:buClr>
              <a:buSzPts val="4800"/>
              <a:buFont typeface="DM Sans"/>
              <a:buNone/>
              <a:defRPr b="0" i="0" sz="4800" u="none" cap="none" strike="noStrike">
                <a:solidFill>
                  <a:srgbClr val="FFFFFF"/>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438" name="Google Shape;438;p34"/>
          <p:cNvSpPr txBox="1"/>
          <p:nvPr>
            <p:ph idx="2" type="body"/>
          </p:nvPr>
        </p:nvSpPr>
        <p:spPr>
          <a:xfrm>
            <a:off x="2589076" y="10591560"/>
            <a:ext cx="12700001" cy="615553"/>
          </a:xfrm>
          <a:prstGeom prst="rect">
            <a:avLst/>
          </a:prstGeom>
          <a:noFill/>
          <a:ln>
            <a:noFill/>
          </a:ln>
        </p:spPr>
        <p:txBody>
          <a:bodyPr anchorCtr="0" anchor="b" bIns="0" lIns="0" spcFirstLastPara="1" rIns="0" wrap="square" tIns="0">
            <a:spAutoFit/>
          </a:bodyPr>
          <a:lstStyle>
            <a:lvl1pPr indent="-228600" lvl="0" marL="457200" marR="0" rtl="0" algn="l">
              <a:lnSpc>
                <a:spcPct val="100000"/>
              </a:lnSpc>
              <a:spcBef>
                <a:spcPts val="0"/>
              </a:spcBef>
              <a:spcAft>
                <a:spcPts val="0"/>
              </a:spcAft>
              <a:buClr>
                <a:srgbClr val="EF8200"/>
              </a:buClr>
              <a:buSzPts val="4000"/>
              <a:buFont typeface="DM Sans"/>
              <a:buNone/>
              <a:defRPr b="0" i="0" sz="4000" u="none" cap="none" strike="noStrike">
                <a:solidFill>
                  <a:srgbClr val="EF8200"/>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grpSp>
        <p:nvGrpSpPr>
          <p:cNvPr id="439" name="Google Shape;439;p34"/>
          <p:cNvGrpSpPr/>
          <p:nvPr/>
        </p:nvGrpSpPr>
        <p:grpSpPr>
          <a:xfrm>
            <a:off x="313398" y="-641338"/>
            <a:ext cx="1926057" cy="2416205"/>
            <a:chOff x="0" y="0"/>
            <a:chExt cx="1926056" cy="2416204"/>
          </a:xfrm>
        </p:grpSpPr>
        <p:sp>
          <p:nvSpPr>
            <p:cNvPr id="440" name="Google Shape;440;p34"/>
            <p:cNvSpPr/>
            <p:nvPr/>
          </p:nvSpPr>
          <p:spPr>
            <a:xfrm>
              <a:off x="0" y="0"/>
              <a:ext cx="1926056" cy="2416204"/>
            </a:xfrm>
            <a:prstGeom prst="roundRect">
              <a:avLst>
                <a:gd fmla="val 18817" name="adj"/>
              </a:avLst>
            </a:prstGeom>
            <a:solidFill>
              <a:srgbClr val="FFFF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a:buNone/>
              </a:pPr>
              <a:r>
                <a:t/>
              </a:r>
              <a:endParaRPr b="1" i="0" sz="2400" u="none" cap="none" strike="noStrike">
                <a:solidFill>
                  <a:srgbClr val="5E5E5E"/>
                </a:solidFill>
                <a:latin typeface="DM Sans"/>
                <a:ea typeface="DM Sans"/>
                <a:cs typeface="DM Sans"/>
                <a:sym typeface="DM Sans"/>
              </a:endParaRPr>
            </a:p>
          </p:txBody>
        </p:sp>
        <p:pic>
          <p:nvPicPr>
            <p:cNvPr descr="Image" id="441" name="Google Shape;441;p34"/>
            <p:cNvPicPr preferRelativeResize="0"/>
            <p:nvPr/>
          </p:nvPicPr>
          <p:blipFill rotWithShape="1">
            <a:blip r:embed="rId3">
              <a:alphaModFix/>
            </a:blip>
            <a:srcRect b="0" l="0" r="0" t="0"/>
            <a:stretch/>
          </p:blipFill>
          <p:spPr>
            <a:xfrm>
              <a:off x="324692" y="1128751"/>
              <a:ext cx="1276671" cy="942421"/>
            </a:xfrm>
            <a:prstGeom prst="rect">
              <a:avLst/>
            </a:prstGeom>
            <a:noFill/>
            <a:ln>
              <a:noFill/>
            </a:ln>
          </p:spPr>
        </p:pic>
      </p:grpSp>
      <p:sp>
        <p:nvSpPr>
          <p:cNvPr id="442" name="Google Shape;442;p34"/>
          <p:cNvSpPr txBox="1"/>
          <p:nvPr>
            <p:ph idx="3" type="body"/>
          </p:nvPr>
        </p:nvSpPr>
        <p:spPr>
          <a:xfrm>
            <a:off x="2589076" y="4997302"/>
            <a:ext cx="12700001" cy="4226570"/>
          </a:xfrm>
          <a:prstGeom prst="rect">
            <a:avLst/>
          </a:prstGeom>
          <a:noFill/>
          <a:ln>
            <a:noFill/>
          </a:ln>
        </p:spPr>
        <p:txBody>
          <a:bodyPr anchorCtr="0" anchor="ctr" bIns="45700" lIns="91425" spcFirstLastPara="1" rIns="91425" wrap="square" tIns="45700">
            <a:noAutofit/>
          </a:bodyPr>
          <a:lstStyle>
            <a:lvl1pPr indent="-228600" lvl="0" marL="457200" marR="0" rtl="0" algn="l">
              <a:lnSpc>
                <a:spcPct val="100000"/>
              </a:lnSpc>
              <a:spcBef>
                <a:spcPts val="0"/>
              </a:spcBef>
              <a:spcAft>
                <a:spcPts val="0"/>
              </a:spcAft>
              <a:buClr>
                <a:schemeClr val="lt1"/>
              </a:buClr>
              <a:buSzPts val="8000"/>
              <a:buFont typeface="DM Sans"/>
              <a:buNone/>
              <a:defRPr i="0" sz="8000" u="none" cap="none" strike="noStrike">
                <a:solidFill>
                  <a:schemeClr val="lt1"/>
                </a:solidFill>
                <a:latin typeface="DM Sans"/>
                <a:ea typeface="DM Sans"/>
                <a:cs typeface="DM Sans"/>
                <a:sym typeface="DM Sans"/>
              </a:defRPr>
            </a:lvl1pPr>
            <a:lvl2pPr indent="-853439" lvl="1" marL="914400" marR="0" rtl="0" algn="l">
              <a:lnSpc>
                <a:spcPct val="100000"/>
              </a:lnSpc>
              <a:spcBef>
                <a:spcPts val="0"/>
              </a:spcBef>
              <a:spcAft>
                <a:spcPts val="0"/>
              </a:spcAft>
              <a:buClr>
                <a:srgbClr val="005FAA"/>
              </a:buClr>
              <a:buSzPts val="9840"/>
              <a:buFont typeface="DM Sans"/>
              <a:buChar char="•"/>
              <a:defRPr i="0" sz="8000" u="none" cap="none" strike="noStrike">
                <a:solidFill>
                  <a:srgbClr val="005FAA"/>
                </a:solidFill>
                <a:latin typeface="DM Sans"/>
                <a:ea typeface="DM Sans"/>
                <a:cs typeface="DM Sans"/>
                <a:sym typeface="DM Sans"/>
              </a:defRPr>
            </a:lvl2pPr>
            <a:lvl3pPr indent="-853439" lvl="2" marL="1371600" marR="0" rtl="0" algn="l">
              <a:lnSpc>
                <a:spcPct val="100000"/>
              </a:lnSpc>
              <a:spcBef>
                <a:spcPts val="0"/>
              </a:spcBef>
              <a:spcAft>
                <a:spcPts val="0"/>
              </a:spcAft>
              <a:buClr>
                <a:srgbClr val="005FAA"/>
              </a:buClr>
              <a:buSzPts val="9840"/>
              <a:buFont typeface="DM Sans"/>
              <a:buChar char="•"/>
              <a:defRPr b="1" i="0" sz="8000" u="none" cap="none" strike="noStrike">
                <a:solidFill>
                  <a:srgbClr val="005FAA"/>
                </a:solidFill>
                <a:latin typeface="DM Sans"/>
                <a:ea typeface="DM Sans"/>
                <a:cs typeface="DM Sans"/>
                <a:sym typeface="DM Sans"/>
              </a:defRPr>
            </a:lvl3pPr>
            <a:lvl4pPr indent="-853439" lvl="3" marL="1828800" marR="0" rtl="0" algn="l">
              <a:lnSpc>
                <a:spcPct val="100000"/>
              </a:lnSpc>
              <a:spcBef>
                <a:spcPts val="0"/>
              </a:spcBef>
              <a:spcAft>
                <a:spcPts val="0"/>
              </a:spcAft>
              <a:buClr>
                <a:srgbClr val="005FAA"/>
              </a:buClr>
              <a:buSzPts val="9840"/>
              <a:buFont typeface="DM Sans"/>
              <a:buChar char="•"/>
              <a:defRPr b="1" i="0" sz="8000" u="none" cap="none" strike="noStrike">
                <a:solidFill>
                  <a:srgbClr val="005FAA"/>
                </a:solidFill>
                <a:latin typeface="DM Sans"/>
                <a:ea typeface="DM Sans"/>
                <a:cs typeface="DM Sans"/>
                <a:sym typeface="DM Sans"/>
              </a:defRPr>
            </a:lvl4pPr>
            <a:lvl5pPr indent="-853439" lvl="4" marL="2286000" marR="0" rtl="0" algn="l">
              <a:lnSpc>
                <a:spcPct val="100000"/>
              </a:lnSpc>
              <a:spcBef>
                <a:spcPts val="0"/>
              </a:spcBef>
              <a:spcAft>
                <a:spcPts val="0"/>
              </a:spcAft>
              <a:buClr>
                <a:srgbClr val="005FAA"/>
              </a:buClr>
              <a:buSzPts val="9840"/>
              <a:buFont typeface="DM Sans"/>
              <a:buChar char="•"/>
              <a:defRPr b="1" i="0" sz="8000" u="none" cap="none" strike="noStrike">
                <a:solidFill>
                  <a:srgbClr val="005FAA"/>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443" name="Google Shape;443;p34"/>
          <p:cNvSpPr txBox="1"/>
          <p:nvPr>
            <p:ph idx="12" type="sldNum"/>
          </p:nvPr>
        </p:nvSpPr>
        <p:spPr>
          <a:xfrm>
            <a:off x="23212926" y="13031659"/>
            <a:ext cx="683356" cy="369332"/>
          </a:xfrm>
          <a:prstGeom prst="rect">
            <a:avLst/>
          </a:prstGeom>
          <a:noFill/>
          <a:ln>
            <a:noFill/>
          </a:ln>
        </p:spPr>
        <p:txBody>
          <a:bodyPr anchorCtr="0" anchor="ctr" bIns="45700" lIns="91425" spcFirstLastPara="1" rIns="91425" wrap="square" tIns="45700">
            <a:spAutoFit/>
          </a:bodyPr>
          <a:lstStyle>
            <a:lvl1pPr indent="0" lvl="0"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1pPr>
            <a:lvl2pPr indent="0" lvl="1"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2pPr>
            <a:lvl3pPr indent="0" lvl="2"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3pPr>
            <a:lvl4pPr indent="0" lvl="3"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4pPr>
            <a:lvl5pPr indent="0" lvl="4"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5pPr>
            <a:lvl6pPr indent="0" lvl="5"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6pPr>
            <a:lvl7pPr indent="0" lvl="6"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7pPr>
            <a:lvl8pPr indent="0" lvl="7"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8pPr>
            <a:lvl9pPr indent="0" lvl="8"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9pPr>
          </a:lstStyle>
          <a:p>
            <a:pPr indent="0" lvl="0" marL="0" rtl="0" algn="r">
              <a:spcBef>
                <a:spcPts val="0"/>
              </a:spcBef>
              <a:spcAft>
                <a:spcPts val="0"/>
              </a:spcAft>
              <a:buNone/>
            </a:pPr>
            <a:fld id="{00000000-1234-1234-1234-123412341234}" type="slidenum">
              <a:rPr lang="en"/>
              <a:t>‹#›</a:t>
            </a:fld>
            <a:endParaRPr/>
          </a:p>
        </p:txBody>
      </p:sp>
      <p:sp>
        <p:nvSpPr>
          <p:cNvPr id="444" name="Google Shape;444;p34"/>
          <p:cNvSpPr txBox="1"/>
          <p:nvPr/>
        </p:nvSpPr>
        <p:spPr>
          <a:xfrm>
            <a:off x="2151116" y="1939012"/>
            <a:ext cx="6828900" cy="4720200"/>
          </a:xfrm>
          <a:prstGeom prst="rect">
            <a:avLst/>
          </a:prstGeom>
          <a:noFill/>
          <a:ln>
            <a:noFill/>
          </a:ln>
        </p:spPr>
        <p:txBody>
          <a:bodyPr anchorCtr="0" anchor="ctr" bIns="50800" lIns="50800" spcFirstLastPara="1" rIns="50800" wrap="square" tIns="50800">
            <a:spAutoFit/>
          </a:bodyPr>
          <a:lstStyle/>
          <a:p>
            <a:pPr indent="0" lvl="0" marL="0" marR="0" rtl="0" algn="l">
              <a:lnSpc>
                <a:spcPct val="100000"/>
              </a:lnSpc>
              <a:spcBef>
                <a:spcPts val="0"/>
              </a:spcBef>
              <a:spcAft>
                <a:spcPts val="0"/>
              </a:spcAft>
              <a:buClr>
                <a:srgbClr val="FFFFFF"/>
              </a:buClr>
              <a:buSzPts val="30000"/>
              <a:buFont typeface="Arial"/>
              <a:buNone/>
            </a:pPr>
            <a:r>
              <a:rPr b="1" i="0" lang="en" sz="30000" u="none" cap="none" strike="noStrike">
                <a:solidFill>
                  <a:schemeClr val="accent2"/>
                </a:solidFill>
                <a:latin typeface="Arial"/>
                <a:ea typeface="Arial"/>
                <a:cs typeface="Arial"/>
                <a:sym typeface="Arial"/>
              </a:rPr>
              <a:t>“</a:t>
            </a:r>
            <a:endParaRPr>
              <a:solidFill>
                <a:schemeClr val="accent2"/>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6. Logo Only" showMasterSp="0">
  <p:cSld name="Logo Only">
    <p:spTree>
      <p:nvGrpSpPr>
        <p:cNvPr id="445" name="Shape 445"/>
        <p:cNvGrpSpPr/>
        <p:nvPr/>
      </p:nvGrpSpPr>
      <p:grpSpPr>
        <a:xfrm>
          <a:off x="0" y="0"/>
          <a:ext cx="0" cy="0"/>
          <a:chOff x="0" y="0"/>
          <a:chExt cx="0" cy="0"/>
        </a:xfrm>
      </p:grpSpPr>
      <p:grpSp>
        <p:nvGrpSpPr>
          <p:cNvPr id="446" name="Google Shape;446;p35"/>
          <p:cNvGrpSpPr/>
          <p:nvPr/>
        </p:nvGrpSpPr>
        <p:grpSpPr>
          <a:xfrm>
            <a:off x="313398" y="-641338"/>
            <a:ext cx="1926057" cy="2416205"/>
            <a:chOff x="0" y="0"/>
            <a:chExt cx="1926056" cy="2416204"/>
          </a:xfrm>
        </p:grpSpPr>
        <p:sp>
          <p:nvSpPr>
            <p:cNvPr id="447" name="Google Shape;447;p35"/>
            <p:cNvSpPr/>
            <p:nvPr/>
          </p:nvSpPr>
          <p:spPr>
            <a:xfrm>
              <a:off x="0" y="0"/>
              <a:ext cx="1926056" cy="2416204"/>
            </a:xfrm>
            <a:prstGeom prst="roundRect">
              <a:avLst>
                <a:gd fmla="val 18817" name="adj"/>
              </a:avLst>
            </a:prstGeom>
            <a:solidFill>
              <a:srgbClr val="FFFF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a:buNone/>
              </a:pPr>
              <a:r>
                <a:t/>
              </a:r>
              <a:endParaRPr b="1" i="0" sz="2400" u="none" cap="none" strike="noStrike">
                <a:solidFill>
                  <a:srgbClr val="5E5E5E"/>
                </a:solidFill>
                <a:latin typeface="DM Sans"/>
                <a:ea typeface="DM Sans"/>
                <a:cs typeface="DM Sans"/>
                <a:sym typeface="DM Sans"/>
              </a:endParaRPr>
            </a:p>
          </p:txBody>
        </p:sp>
        <p:pic>
          <p:nvPicPr>
            <p:cNvPr descr="Image" id="448" name="Google Shape;448;p35"/>
            <p:cNvPicPr preferRelativeResize="0"/>
            <p:nvPr/>
          </p:nvPicPr>
          <p:blipFill rotWithShape="1">
            <a:blip r:embed="rId2">
              <a:alphaModFix/>
            </a:blip>
            <a:srcRect b="0" l="0" r="0" t="0"/>
            <a:stretch/>
          </p:blipFill>
          <p:spPr>
            <a:xfrm>
              <a:off x="324692" y="1128751"/>
              <a:ext cx="1276671" cy="942421"/>
            </a:xfrm>
            <a:prstGeom prst="rect">
              <a:avLst/>
            </a:prstGeom>
            <a:noFill/>
            <a:ln>
              <a:noFill/>
            </a:ln>
          </p:spPr>
        </p:pic>
      </p:grpSp>
      <p:sp>
        <p:nvSpPr>
          <p:cNvPr id="449" name="Google Shape;449;p35"/>
          <p:cNvSpPr txBox="1"/>
          <p:nvPr>
            <p:ph idx="12" type="sldNum"/>
          </p:nvPr>
        </p:nvSpPr>
        <p:spPr>
          <a:xfrm>
            <a:off x="23212926" y="13031659"/>
            <a:ext cx="683356" cy="369332"/>
          </a:xfrm>
          <a:prstGeom prst="rect">
            <a:avLst/>
          </a:prstGeom>
          <a:noFill/>
          <a:ln>
            <a:noFill/>
          </a:ln>
        </p:spPr>
        <p:txBody>
          <a:bodyPr anchorCtr="0" anchor="ctr" bIns="45700" lIns="91425" spcFirstLastPara="1" rIns="91425" wrap="square" tIns="45700">
            <a:spAutoFit/>
          </a:bodyPr>
          <a:lstStyle>
            <a:lvl1pPr indent="0" lvl="0"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1pPr>
            <a:lvl2pPr indent="0" lvl="1"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2pPr>
            <a:lvl3pPr indent="0" lvl="2"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3pPr>
            <a:lvl4pPr indent="0" lvl="3"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4pPr>
            <a:lvl5pPr indent="0" lvl="4"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5pPr>
            <a:lvl6pPr indent="0" lvl="5"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6pPr>
            <a:lvl7pPr indent="0" lvl="6"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7pPr>
            <a:lvl8pPr indent="0" lvl="7"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8pPr>
            <a:lvl9pPr indent="0" lvl="8"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8. Light - Closing" showMasterSp="0">
  <p:cSld name="Light - Closing">
    <p:bg>
      <p:bgPr>
        <a:solidFill>
          <a:srgbClr val="FFFFFF"/>
        </a:solidFill>
      </p:bgPr>
    </p:bg>
    <p:spTree>
      <p:nvGrpSpPr>
        <p:cNvPr id="450" name="Shape 450"/>
        <p:cNvGrpSpPr/>
        <p:nvPr/>
      </p:nvGrpSpPr>
      <p:grpSpPr>
        <a:xfrm>
          <a:off x="0" y="0"/>
          <a:ext cx="0" cy="0"/>
          <a:chOff x="0" y="0"/>
          <a:chExt cx="0" cy="0"/>
        </a:xfrm>
      </p:grpSpPr>
      <p:pic>
        <p:nvPicPr>
          <p:cNvPr descr="Image" id="451" name="Google Shape;451;p36"/>
          <p:cNvPicPr preferRelativeResize="0"/>
          <p:nvPr/>
        </p:nvPicPr>
        <p:blipFill rotWithShape="1">
          <a:blip r:embed="rId2">
            <a:alphaModFix/>
          </a:blip>
          <a:srcRect b="0" l="0" r="0" t="0"/>
          <a:stretch/>
        </p:blipFill>
        <p:spPr>
          <a:xfrm>
            <a:off x="-3974408" y="5242843"/>
            <a:ext cx="17939063" cy="8523463"/>
          </a:xfrm>
          <a:prstGeom prst="rect">
            <a:avLst/>
          </a:prstGeom>
          <a:noFill/>
          <a:ln>
            <a:noFill/>
          </a:ln>
        </p:spPr>
      </p:pic>
      <p:sp>
        <p:nvSpPr>
          <p:cNvPr id="452" name="Google Shape;452;p36"/>
          <p:cNvSpPr txBox="1"/>
          <p:nvPr>
            <p:ph idx="1" type="body"/>
          </p:nvPr>
        </p:nvSpPr>
        <p:spPr>
          <a:xfrm>
            <a:off x="13019212" y="2334101"/>
            <a:ext cx="8958299" cy="1231106"/>
          </a:xfrm>
          <a:prstGeom prst="rect">
            <a:avLst/>
          </a:prstGeom>
          <a:noFill/>
          <a:ln>
            <a:noFill/>
          </a:ln>
        </p:spPr>
        <p:txBody>
          <a:bodyPr anchorCtr="0" anchor="ctr" bIns="0" lIns="0" spcFirstLastPara="1" rIns="0" wrap="square" tIns="0">
            <a:spAutoFit/>
          </a:bodyPr>
          <a:lstStyle>
            <a:lvl1pPr indent="-228600" lvl="0" marL="457200" marR="0" rtl="0" algn="l">
              <a:lnSpc>
                <a:spcPct val="100000"/>
              </a:lnSpc>
              <a:spcBef>
                <a:spcPts val="0"/>
              </a:spcBef>
              <a:spcAft>
                <a:spcPts val="0"/>
              </a:spcAft>
              <a:buClr>
                <a:srgbClr val="005FAA"/>
              </a:buClr>
              <a:buSzPts val="8000"/>
              <a:buFont typeface="DM Sans"/>
              <a:buNone/>
              <a:defRPr i="0" sz="80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453" name="Google Shape;453;p36"/>
          <p:cNvSpPr txBox="1"/>
          <p:nvPr>
            <p:ph idx="2" type="body"/>
          </p:nvPr>
        </p:nvSpPr>
        <p:spPr>
          <a:xfrm>
            <a:off x="13019213" y="5761760"/>
            <a:ext cx="8972038" cy="861774"/>
          </a:xfrm>
          <a:prstGeom prst="rect">
            <a:avLst/>
          </a:prstGeom>
          <a:noFill/>
          <a:ln>
            <a:noFill/>
          </a:ln>
        </p:spPr>
        <p:txBody>
          <a:bodyPr anchorCtr="0" anchor="ctr" bIns="0" lIns="0" spcFirstLastPara="1" rIns="0" wrap="square" tIns="0">
            <a:spAutoFit/>
          </a:bodyPr>
          <a:lstStyle>
            <a:lvl1pPr indent="-228600" lvl="0" marL="457200" marR="0" rtl="0" algn="l">
              <a:lnSpc>
                <a:spcPct val="100000"/>
              </a:lnSpc>
              <a:spcBef>
                <a:spcPts val="0"/>
              </a:spcBef>
              <a:spcAft>
                <a:spcPts val="0"/>
              </a:spcAft>
              <a:buClr>
                <a:srgbClr val="005FAA"/>
              </a:buClr>
              <a:buSzPts val="5600"/>
              <a:buFont typeface="DM Sans"/>
              <a:buNone/>
              <a:defRPr i="0" sz="56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454" name="Google Shape;454;p36"/>
          <p:cNvSpPr txBox="1"/>
          <p:nvPr>
            <p:ph idx="3" type="body"/>
          </p:nvPr>
        </p:nvSpPr>
        <p:spPr>
          <a:xfrm>
            <a:off x="13019212" y="8750802"/>
            <a:ext cx="8972037" cy="963277"/>
          </a:xfrm>
          <a:prstGeom prst="rect">
            <a:avLst/>
          </a:prstGeom>
          <a:noFill/>
          <a:ln>
            <a:noFill/>
          </a:ln>
        </p:spPr>
        <p:txBody>
          <a:bodyPr anchorCtr="0" anchor="ctr" bIns="0" lIns="0" spcFirstLastPara="1" rIns="0" wrap="square" tIns="0">
            <a:spAutoFit/>
          </a:bodyPr>
          <a:lstStyle>
            <a:lvl1pPr indent="-228600" lvl="0" marL="457200" marR="0" rtl="0" algn="l">
              <a:lnSpc>
                <a:spcPct val="120000"/>
              </a:lnSpc>
              <a:spcBef>
                <a:spcPts val="0"/>
              </a:spcBef>
              <a:spcAft>
                <a:spcPts val="0"/>
              </a:spcAft>
              <a:buClr>
                <a:srgbClr val="EF8200"/>
              </a:buClr>
              <a:buSzPts val="5500"/>
              <a:buFont typeface="DM Sans"/>
              <a:buNone/>
              <a:defRPr i="0" sz="5500" u="none" cap="none" strike="noStrike">
                <a:solidFill>
                  <a:srgbClr val="EF8200"/>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pic>
        <p:nvPicPr>
          <p:cNvPr descr="Image" id="455" name="Google Shape;455;p36"/>
          <p:cNvPicPr preferRelativeResize="0"/>
          <p:nvPr/>
        </p:nvPicPr>
        <p:blipFill rotWithShape="1">
          <a:blip r:embed="rId3">
            <a:alphaModFix/>
          </a:blip>
          <a:srcRect b="0" l="0" r="0" t="0"/>
          <a:stretch/>
        </p:blipFill>
        <p:spPr>
          <a:xfrm>
            <a:off x="13019213" y="10402830"/>
            <a:ext cx="728239" cy="486708"/>
          </a:xfrm>
          <a:prstGeom prst="rect">
            <a:avLst/>
          </a:prstGeom>
          <a:noFill/>
          <a:ln>
            <a:noFill/>
          </a:ln>
        </p:spPr>
      </p:pic>
      <p:sp>
        <p:nvSpPr>
          <p:cNvPr id="456" name="Google Shape;456;p36"/>
          <p:cNvSpPr txBox="1"/>
          <p:nvPr/>
        </p:nvSpPr>
        <p:spPr>
          <a:xfrm>
            <a:off x="14251179" y="10252484"/>
            <a:ext cx="6895618" cy="787401"/>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999999"/>
              </a:buClr>
              <a:buSzPts val="2400"/>
              <a:buFont typeface="DM Sans"/>
              <a:buNone/>
            </a:pPr>
            <a:r>
              <a:rPr b="0" i="0" lang="en" sz="2400" u="none" cap="none" strike="noStrike">
                <a:solidFill>
                  <a:srgbClr val="999999"/>
                </a:solidFill>
                <a:latin typeface="DM Sans"/>
                <a:ea typeface="DM Sans"/>
                <a:cs typeface="DM Sans"/>
                <a:sym typeface="DM Sans"/>
              </a:rPr>
              <a:t>This work is partially funded by the EU research and innovation programme</a:t>
            </a:r>
            <a:endParaRPr/>
          </a:p>
        </p:txBody>
      </p:sp>
      <p:sp>
        <p:nvSpPr>
          <p:cNvPr id="457" name="Google Shape;457;p36"/>
          <p:cNvSpPr txBox="1"/>
          <p:nvPr/>
        </p:nvSpPr>
        <p:spPr>
          <a:xfrm>
            <a:off x="13019213" y="6714498"/>
            <a:ext cx="287935" cy="927101"/>
          </a:xfrm>
          <a:prstGeom prst="rect">
            <a:avLst/>
          </a:prstGeom>
          <a:noFill/>
          <a:ln>
            <a:noFill/>
          </a:ln>
        </p:spPr>
        <p:txBody>
          <a:bodyPr anchorCtr="0" anchor="ctr" bIns="0" lIns="0" spcFirstLastPara="1" rIns="0" wrap="square" tIns="0">
            <a:spAutoFit/>
          </a:bodyPr>
          <a:lstStyle/>
          <a:p>
            <a:pPr indent="0" lvl="0" marL="0" marR="0" rtl="0" algn="l">
              <a:lnSpc>
                <a:spcPct val="100000"/>
              </a:lnSpc>
              <a:spcBef>
                <a:spcPts val="0"/>
              </a:spcBef>
              <a:spcAft>
                <a:spcPts val="0"/>
              </a:spcAft>
              <a:buClr>
                <a:srgbClr val="005FAA"/>
              </a:buClr>
              <a:buSzPts val="5600"/>
              <a:buFont typeface="DM Sans"/>
              <a:buNone/>
            </a:pPr>
            <a:r>
              <a:rPr b="0" i="0" lang="en" sz="5600" u="none" cap="none" strike="noStrike">
                <a:solidFill>
                  <a:srgbClr val="005FAA"/>
                </a:solidFill>
                <a:latin typeface="DM Sans"/>
                <a:ea typeface="DM Sans"/>
                <a:cs typeface="DM Sans"/>
                <a:sym typeface="DM Sans"/>
              </a:rPr>
              <a:t>t</a:t>
            </a:r>
            <a:endParaRPr/>
          </a:p>
        </p:txBody>
      </p:sp>
      <p:sp>
        <p:nvSpPr>
          <p:cNvPr id="458" name="Google Shape;458;p36"/>
          <p:cNvSpPr txBox="1"/>
          <p:nvPr/>
        </p:nvSpPr>
        <p:spPr>
          <a:xfrm>
            <a:off x="13019213" y="7641598"/>
            <a:ext cx="417373" cy="927101"/>
          </a:xfrm>
          <a:prstGeom prst="rect">
            <a:avLst/>
          </a:prstGeom>
          <a:noFill/>
          <a:ln>
            <a:noFill/>
          </a:ln>
        </p:spPr>
        <p:txBody>
          <a:bodyPr anchorCtr="0" anchor="ctr" bIns="0" lIns="0" spcFirstLastPara="1" rIns="0" wrap="square" tIns="0">
            <a:spAutoFit/>
          </a:bodyPr>
          <a:lstStyle/>
          <a:p>
            <a:pPr indent="0" lvl="0" marL="0" marR="0" rtl="0" algn="l">
              <a:lnSpc>
                <a:spcPct val="100000"/>
              </a:lnSpc>
              <a:spcBef>
                <a:spcPts val="0"/>
              </a:spcBef>
              <a:spcAft>
                <a:spcPts val="0"/>
              </a:spcAft>
              <a:buClr>
                <a:srgbClr val="005FAA"/>
              </a:buClr>
              <a:buSzPts val="5600"/>
              <a:buFont typeface="DM Sans"/>
              <a:buNone/>
            </a:pPr>
            <a:r>
              <a:rPr b="0" i="0" lang="en" sz="5600" u="none" cap="none" strike="noStrike">
                <a:solidFill>
                  <a:srgbClr val="005FAA"/>
                </a:solidFill>
                <a:latin typeface="DM Sans"/>
                <a:ea typeface="DM Sans"/>
                <a:cs typeface="DM Sans"/>
                <a:sym typeface="DM Sans"/>
              </a:rPr>
              <a:t>e</a:t>
            </a:r>
            <a:endParaRPr/>
          </a:p>
        </p:txBody>
      </p:sp>
      <p:sp>
        <p:nvSpPr>
          <p:cNvPr id="459" name="Google Shape;459;p36"/>
          <p:cNvSpPr txBox="1"/>
          <p:nvPr>
            <p:ph idx="4" type="body"/>
          </p:nvPr>
        </p:nvSpPr>
        <p:spPr>
          <a:xfrm>
            <a:off x="13682636" y="6747161"/>
            <a:ext cx="8294876" cy="861774"/>
          </a:xfrm>
          <a:prstGeom prst="rect">
            <a:avLst/>
          </a:prstGeom>
          <a:noFill/>
          <a:ln>
            <a:noFill/>
          </a:ln>
        </p:spPr>
        <p:txBody>
          <a:bodyPr anchorCtr="0" anchor="ctr" bIns="0" lIns="0" spcFirstLastPara="1" rIns="0" wrap="square" tIns="0">
            <a:spAutoFit/>
          </a:bodyPr>
          <a:lstStyle>
            <a:lvl1pPr indent="-228600" lvl="0" marL="457200" marR="0" rtl="0" algn="l">
              <a:lnSpc>
                <a:spcPct val="100000"/>
              </a:lnSpc>
              <a:spcBef>
                <a:spcPts val="0"/>
              </a:spcBef>
              <a:spcAft>
                <a:spcPts val="0"/>
              </a:spcAft>
              <a:buClr>
                <a:srgbClr val="005FAA"/>
              </a:buClr>
              <a:buSzPts val="5600"/>
              <a:buFont typeface="DM Sans"/>
              <a:buNone/>
              <a:defRPr b="0" i="0" sz="56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460" name="Google Shape;460;p36"/>
          <p:cNvSpPr txBox="1"/>
          <p:nvPr>
            <p:ph idx="5" type="body"/>
          </p:nvPr>
        </p:nvSpPr>
        <p:spPr>
          <a:xfrm>
            <a:off x="13682636" y="7674261"/>
            <a:ext cx="8294876" cy="861774"/>
          </a:xfrm>
          <a:prstGeom prst="rect">
            <a:avLst/>
          </a:prstGeom>
          <a:noFill/>
          <a:ln>
            <a:noFill/>
          </a:ln>
        </p:spPr>
        <p:txBody>
          <a:bodyPr anchorCtr="0" anchor="ctr" bIns="0" lIns="0" spcFirstLastPara="1" rIns="0" wrap="square" tIns="0">
            <a:spAutoFit/>
          </a:bodyPr>
          <a:lstStyle>
            <a:lvl1pPr indent="-228600" lvl="0" marL="457200" marR="0" rtl="0" algn="l">
              <a:lnSpc>
                <a:spcPct val="100000"/>
              </a:lnSpc>
              <a:spcBef>
                <a:spcPts val="0"/>
              </a:spcBef>
              <a:spcAft>
                <a:spcPts val="0"/>
              </a:spcAft>
              <a:buClr>
                <a:srgbClr val="005FAA"/>
              </a:buClr>
              <a:buSzPts val="5600"/>
              <a:buFont typeface="DM Sans"/>
              <a:buNone/>
              <a:defRPr b="0" i="0" sz="56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461" name="Google Shape;461;p36"/>
          <p:cNvSpPr/>
          <p:nvPr/>
        </p:nvSpPr>
        <p:spPr>
          <a:xfrm>
            <a:off x="1336227" y="-2443695"/>
            <a:ext cx="6300900" cy="7904100"/>
          </a:xfrm>
          <a:prstGeom prst="roundRect">
            <a:avLst>
              <a:gd fmla="val 18817" name="adj"/>
            </a:avLst>
          </a:prstGeom>
          <a:solidFill>
            <a:srgbClr val="FFFF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a:buNone/>
            </a:pPr>
            <a:r>
              <a:t/>
            </a:r>
            <a:endParaRPr b="1" i="0" sz="2400" u="none" cap="none" strike="noStrike">
              <a:solidFill>
                <a:srgbClr val="5E5E5E"/>
              </a:solidFill>
              <a:latin typeface="DM Sans"/>
              <a:ea typeface="DM Sans"/>
              <a:cs typeface="DM Sans"/>
              <a:sym typeface="DM Sans"/>
            </a:endParaRPr>
          </a:p>
        </p:txBody>
      </p:sp>
      <p:pic>
        <p:nvPicPr>
          <p:cNvPr id="462" name="Google Shape;462;p36"/>
          <p:cNvPicPr preferRelativeResize="0"/>
          <p:nvPr/>
        </p:nvPicPr>
        <p:blipFill>
          <a:blip r:embed="rId4">
            <a:alphaModFix/>
          </a:blip>
          <a:stretch>
            <a:fillRect/>
          </a:stretch>
        </p:blipFill>
        <p:spPr>
          <a:xfrm>
            <a:off x="2441637" y="1115272"/>
            <a:ext cx="4067122" cy="3106138"/>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7. Dark - Closing" showMasterSp="0">
  <p:cSld name="Dark - Closing">
    <p:bg>
      <p:bgPr>
        <a:solidFill>
          <a:srgbClr val="09142E"/>
        </a:solidFill>
      </p:bgPr>
    </p:bg>
    <p:spTree>
      <p:nvGrpSpPr>
        <p:cNvPr id="463" name="Shape 463"/>
        <p:cNvGrpSpPr/>
        <p:nvPr/>
      </p:nvGrpSpPr>
      <p:grpSpPr>
        <a:xfrm>
          <a:off x="0" y="0"/>
          <a:ext cx="0" cy="0"/>
          <a:chOff x="0" y="0"/>
          <a:chExt cx="0" cy="0"/>
        </a:xfrm>
      </p:grpSpPr>
      <p:sp>
        <p:nvSpPr>
          <p:cNvPr id="464" name="Google Shape;464;p37"/>
          <p:cNvSpPr txBox="1"/>
          <p:nvPr>
            <p:ph idx="1" type="body"/>
          </p:nvPr>
        </p:nvSpPr>
        <p:spPr>
          <a:xfrm>
            <a:off x="2438050" y="4854090"/>
            <a:ext cx="9378290" cy="1231106"/>
          </a:xfrm>
          <a:prstGeom prst="rect">
            <a:avLst/>
          </a:prstGeom>
          <a:noFill/>
          <a:ln>
            <a:noFill/>
          </a:ln>
        </p:spPr>
        <p:txBody>
          <a:bodyPr anchorCtr="0" anchor="ctr" bIns="0" lIns="0" spcFirstLastPara="1" rIns="0" wrap="square" tIns="0">
            <a:spAutoFit/>
          </a:bodyPr>
          <a:lstStyle>
            <a:lvl1pPr indent="-228600" lvl="0" marL="457200" marR="0" rtl="0" algn="l">
              <a:lnSpc>
                <a:spcPct val="100000"/>
              </a:lnSpc>
              <a:spcBef>
                <a:spcPts val="0"/>
              </a:spcBef>
              <a:spcAft>
                <a:spcPts val="0"/>
              </a:spcAft>
              <a:buClr>
                <a:srgbClr val="FFFFFF"/>
              </a:buClr>
              <a:buSzPts val="8000"/>
              <a:buFont typeface="DM Sans"/>
              <a:buNone/>
              <a:defRPr i="0" sz="8000" u="none" cap="none" strike="noStrike">
                <a:solidFill>
                  <a:srgbClr val="FFFFFF"/>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465" name="Google Shape;465;p37"/>
          <p:cNvSpPr txBox="1"/>
          <p:nvPr>
            <p:ph idx="2" type="body"/>
          </p:nvPr>
        </p:nvSpPr>
        <p:spPr>
          <a:xfrm>
            <a:off x="2438050" y="6909472"/>
            <a:ext cx="9378290" cy="861774"/>
          </a:xfrm>
          <a:prstGeom prst="rect">
            <a:avLst/>
          </a:prstGeom>
          <a:noFill/>
          <a:ln>
            <a:noFill/>
          </a:ln>
        </p:spPr>
        <p:txBody>
          <a:bodyPr anchorCtr="0" anchor="ctr" bIns="0" lIns="0" spcFirstLastPara="1" rIns="0" wrap="square" tIns="0">
            <a:spAutoFit/>
          </a:bodyPr>
          <a:lstStyle>
            <a:lvl1pPr indent="-228600" lvl="0" marL="457200" marR="0" rtl="0" algn="l">
              <a:lnSpc>
                <a:spcPct val="100000"/>
              </a:lnSpc>
              <a:spcBef>
                <a:spcPts val="0"/>
              </a:spcBef>
              <a:spcAft>
                <a:spcPts val="0"/>
              </a:spcAft>
              <a:buClr>
                <a:srgbClr val="FFFFFF"/>
              </a:buClr>
              <a:buSzPts val="5600"/>
              <a:buFont typeface="DM Sans"/>
              <a:buNone/>
              <a:defRPr i="0" sz="5600" u="none" cap="none" strike="noStrike">
                <a:solidFill>
                  <a:srgbClr val="FFFFFF"/>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466" name="Google Shape;466;p37"/>
          <p:cNvSpPr txBox="1"/>
          <p:nvPr>
            <p:ph idx="3" type="body"/>
          </p:nvPr>
        </p:nvSpPr>
        <p:spPr>
          <a:xfrm>
            <a:off x="2438050" y="10646726"/>
            <a:ext cx="6012491" cy="927101"/>
          </a:xfrm>
          <a:prstGeom prst="rect">
            <a:avLst/>
          </a:prstGeom>
          <a:noFill/>
          <a:ln>
            <a:noFill/>
          </a:ln>
        </p:spPr>
        <p:txBody>
          <a:bodyPr anchorCtr="0" anchor="ctr" bIns="0" lIns="0" spcFirstLastPara="1" rIns="0" wrap="square" tIns="0">
            <a:spAutoFit/>
          </a:bodyPr>
          <a:lstStyle>
            <a:lvl1pPr indent="-228600" lvl="0" marL="457200" marR="0" rtl="0" algn="l">
              <a:lnSpc>
                <a:spcPct val="100000"/>
              </a:lnSpc>
              <a:spcBef>
                <a:spcPts val="0"/>
              </a:spcBef>
              <a:spcAft>
                <a:spcPts val="0"/>
              </a:spcAft>
              <a:buClr>
                <a:srgbClr val="EF8200"/>
              </a:buClr>
              <a:buSzPts val="5600"/>
              <a:buFont typeface="DM Sans"/>
              <a:buNone/>
              <a:defRPr i="0" sz="5600" u="none" cap="none" strike="noStrike">
                <a:solidFill>
                  <a:srgbClr val="EF8200"/>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pic>
        <p:nvPicPr>
          <p:cNvPr descr="Image" id="467" name="Google Shape;467;p37"/>
          <p:cNvPicPr preferRelativeResize="0"/>
          <p:nvPr/>
        </p:nvPicPr>
        <p:blipFill rotWithShape="1">
          <a:blip r:embed="rId2">
            <a:alphaModFix/>
          </a:blip>
          <a:srcRect b="0" l="0" r="0" t="0"/>
          <a:stretch/>
        </p:blipFill>
        <p:spPr>
          <a:xfrm>
            <a:off x="2438050" y="8180185"/>
            <a:ext cx="622303" cy="622303"/>
          </a:xfrm>
          <a:prstGeom prst="rect">
            <a:avLst/>
          </a:prstGeom>
          <a:noFill/>
          <a:ln>
            <a:noFill/>
          </a:ln>
        </p:spPr>
      </p:pic>
      <p:pic>
        <p:nvPicPr>
          <p:cNvPr descr="Image" id="468" name="Google Shape;468;p37"/>
          <p:cNvPicPr preferRelativeResize="0"/>
          <p:nvPr/>
        </p:nvPicPr>
        <p:blipFill rotWithShape="1">
          <a:blip r:embed="rId3">
            <a:alphaModFix/>
          </a:blip>
          <a:srcRect b="0" l="0" r="0" t="0"/>
          <a:stretch/>
        </p:blipFill>
        <p:spPr>
          <a:xfrm>
            <a:off x="2438050" y="9127962"/>
            <a:ext cx="622303" cy="622303"/>
          </a:xfrm>
          <a:prstGeom prst="rect">
            <a:avLst/>
          </a:prstGeom>
          <a:noFill/>
          <a:ln>
            <a:noFill/>
          </a:ln>
        </p:spPr>
      </p:pic>
      <p:pic>
        <p:nvPicPr>
          <p:cNvPr descr="Image" id="469" name="Google Shape;469;p37"/>
          <p:cNvPicPr preferRelativeResize="0"/>
          <p:nvPr/>
        </p:nvPicPr>
        <p:blipFill rotWithShape="1">
          <a:blip r:embed="rId4">
            <a:alphaModFix/>
          </a:blip>
          <a:srcRect b="0" l="0" r="0" t="0"/>
          <a:stretch/>
        </p:blipFill>
        <p:spPr>
          <a:xfrm>
            <a:off x="2539674" y="12602216"/>
            <a:ext cx="728240" cy="486708"/>
          </a:xfrm>
          <a:prstGeom prst="rect">
            <a:avLst/>
          </a:prstGeom>
          <a:noFill/>
          <a:ln>
            <a:noFill/>
          </a:ln>
        </p:spPr>
      </p:pic>
      <p:sp>
        <p:nvSpPr>
          <p:cNvPr id="470" name="Google Shape;470;p37"/>
          <p:cNvSpPr txBox="1"/>
          <p:nvPr/>
        </p:nvSpPr>
        <p:spPr>
          <a:xfrm>
            <a:off x="3771641" y="12648720"/>
            <a:ext cx="11318423" cy="393701"/>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999999"/>
              </a:buClr>
              <a:buSzPts val="2400"/>
              <a:buFont typeface="DM Sans"/>
              <a:buNone/>
            </a:pPr>
            <a:r>
              <a:rPr b="0" i="0" lang="en" sz="2400" u="none" cap="none" strike="noStrike">
                <a:solidFill>
                  <a:srgbClr val="999999"/>
                </a:solidFill>
                <a:latin typeface="DM Sans"/>
                <a:ea typeface="DM Sans"/>
                <a:cs typeface="DM Sans"/>
                <a:sym typeface="DM Sans"/>
              </a:rPr>
              <a:t>This work is partially funded by the EU research and innovation programme</a:t>
            </a:r>
            <a:endParaRPr/>
          </a:p>
        </p:txBody>
      </p:sp>
      <p:pic>
        <p:nvPicPr>
          <p:cNvPr descr="img 32x.png" id="471" name="Google Shape;471;p37"/>
          <p:cNvPicPr preferRelativeResize="0"/>
          <p:nvPr/>
        </p:nvPicPr>
        <p:blipFill rotWithShape="1">
          <a:blip r:embed="rId5">
            <a:alphaModFix/>
          </a:blip>
          <a:srcRect b="0" l="0" r="0" t="0"/>
          <a:stretch/>
        </p:blipFill>
        <p:spPr>
          <a:xfrm rot="-5400000">
            <a:off x="14519096" y="-5088052"/>
            <a:ext cx="8811388" cy="18493362"/>
          </a:xfrm>
          <a:prstGeom prst="rect">
            <a:avLst/>
          </a:prstGeom>
          <a:noFill/>
          <a:ln>
            <a:noFill/>
          </a:ln>
        </p:spPr>
      </p:pic>
      <p:pic>
        <p:nvPicPr>
          <p:cNvPr descr="Image" id="472" name="Google Shape;472;p37">
            <a:hlinkClick r:id="rId6"/>
          </p:cNvPr>
          <p:cNvPicPr preferRelativeResize="0"/>
          <p:nvPr/>
        </p:nvPicPr>
        <p:blipFill rotWithShape="1">
          <a:blip r:embed="rId7">
            <a:alphaModFix/>
          </a:blip>
          <a:srcRect b="0" l="0" r="0" t="0"/>
          <a:stretch/>
        </p:blipFill>
        <p:spPr>
          <a:xfrm>
            <a:off x="8005629" y="10805475"/>
            <a:ext cx="609602" cy="609602"/>
          </a:xfrm>
          <a:prstGeom prst="rect">
            <a:avLst/>
          </a:prstGeom>
          <a:noFill/>
          <a:ln>
            <a:noFill/>
          </a:ln>
        </p:spPr>
      </p:pic>
      <p:pic>
        <p:nvPicPr>
          <p:cNvPr descr="Image" id="473" name="Google Shape;473;p37">
            <a:hlinkClick r:id="rId8"/>
          </p:cNvPr>
          <p:cNvPicPr preferRelativeResize="0"/>
          <p:nvPr/>
        </p:nvPicPr>
        <p:blipFill rotWithShape="1">
          <a:blip r:embed="rId9">
            <a:alphaModFix/>
          </a:blip>
          <a:srcRect b="0" l="0" r="0" t="0"/>
          <a:stretch/>
        </p:blipFill>
        <p:spPr>
          <a:xfrm>
            <a:off x="9126052" y="10805475"/>
            <a:ext cx="609602" cy="609602"/>
          </a:xfrm>
          <a:prstGeom prst="rect">
            <a:avLst/>
          </a:prstGeom>
          <a:noFill/>
          <a:ln>
            <a:noFill/>
          </a:ln>
        </p:spPr>
      </p:pic>
      <p:pic>
        <p:nvPicPr>
          <p:cNvPr descr="Image" id="474" name="Google Shape;474;p37">
            <a:hlinkClick r:id="rId10"/>
          </p:cNvPr>
          <p:cNvPicPr preferRelativeResize="0"/>
          <p:nvPr/>
        </p:nvPicPr>
        <p:blipFill rotWithShape="1">
          <a:blip r:embed="rId11">
            <a:alphaModFix/>
          </a:blip>
          <a:srcRect b="0" l="0" r="0" t="0"/>
          <a:stretch/>
        </p:blipFill>
        <p:spPr>
          <a:xfrm>
            <a:off x="10246475" y="10805475"/>
            <a:ext cx="609602" cy="609602"/>
          </a:xfrm>
          <a:prstGeom prst="rect">
            <a:avLst/>
          </a:prstGeom>
          <a:noFill/>
          <a:ln>
            <a:noFill/>
          </a:ln>
        </p:spPr>
      </p:pic>
      <p:cxnSp>
        <p:nvCxnSpPr>
          <p:cNvPr id="475" name="Google Shape;475;p37"/>
          <p:cNvCxnSpPr/>
          <p:nvPr/>
        </p:nvCxnSpPr>
        <p:spPr>
          <a:xfrm flipH="1" rot="10800000">
            <a:off x="7306906" y="10695622"/>
            <a:ext cx="2" cy="829307"/>
          </a:xfrm>
          <a:prstGeom prst="straightConnector1">
            <a:avLst/>
          </a:prstGeom>
          <a:noFill/>
          <a:ln cap="flat" cmpd="sng" w="25400">
            <a:solidFill>
              <a:srgbClr val="FFFFFF"/>
            </a:solidFill>
            <a:prstDash val="solid"/>
            <a:round/>
            <a:headEnd len="sm" w="sm" type="none"/>
            <a:tailEnd len="sm" w="sm" type="none"/>
          </a:ln>
        </p:spPr>
      </p:cxnSp>
      <p:sp>
        <p:nvSpPr>
          <p:cNvPr id="476" name="Google Shape;476;p37"/>
          <p:cNvSpPr txBox="1"/>
          <p:nvPr>
            <p:ph idx="4" type="body"/>
          </p:nvPr>
        </p:nvSpPr>
        <p:spPr>
          <a:xfrm>
            <a:off x="3523239" y="8010452"/>
            <a:ext cx="8293101" cy="861774"/>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FFFFFF"/>
              </a:buClr>
              <a:buSzPts val="5600"/>
              <a:buFont typeface="DM Sans"/>
              <a:buNone/>
              <a:defRPr b="0" i="0" sz="5600" u="none" cap="none" strike="noStrike">
                <a:solidFill>
                  <a:srgbClr val="FFFFFF"/>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477" name="Google Shape;477;p37"/>
          <p:cNvSpPr txBox="1"/>
          <p:nvPr>
            <p:ph idx="5" type="body"/>
          </p:nvPr>
        </p:nvSpPr>
        <p:spPr>
          <a:xfrm>
            <a:off x="3523239" y="8958494"/>
            <a:ext cx="8293101" cy="861774"/>
          </a:xfrm>
          <a:prstGeom prst="rect">
            <a:avLst/>
          </a:prstGeom>
          <a:noFill/>
          <a:ln>
            <a:noFill/>
          </a:ln>
        </p:spPr>
        <p:txBody>
          <a:bodyPr anchorCtr="0" anchor="ctr" bIns="0" lIns="0" spcFirstLastPara="1" rIns="0" wrap="square" tIns="0">
            <a:spAutoFit/>
          </a:bodyPr>
          <a:lstStyle>
            <a:lvl1pPr indent="-228600" lvl="0" marL="457200" marR="0" rtl="0" algn="l">
              <a:lnSpc>
                <a:spcPct val="100000"/>
              </a:lnSpc>
              <a:spcBef>
                <a:spcPts val="0"/>
              </a:spcBef>
              <a:spcAft>
                <a:spcPts val="0"/>
              </a:spcAft>
              <a:buClr>
                <a:srgbClr val="FFFFFF"/>
              </a:buClr>
              <a:buSzPts val="5600"/>
              <a:buFont typeface="DM Sans"/>
              <a:buNone/>
              <a:defRPr b="0" i="0" sz="5600" u="none" cap="none" strike="noStrike">
                <a:solidFill>
                  <a:srgbClr val="FFFFFF"/>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478" name="Google Shape;478;p37"/>
          <p:cNvSpPr/>
          <p:nvPr/>
        </p:nvSpPr>
        <p:spPr>
          <a:xfrm>
            <a:off x="2438225" y="-1835475"/>
            <a:ext cx="4614900" cy="5788800"/>
          </a:xfrm>
          <a:prstGeom prst="roundRect">
            <a:avLst>
              <a:gd fmla="val 18817" name="adj"/>
            </a:avLst>
          </a:prstGeom>
          <a:solidFill>
            <a:srgbClr val="FFFF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a:buNone/>
            </a:pPr>
            <a:r>
              <a:t/>
            </a:r>
            <a:endParaRPr b="1" i="0" sz="2400" u="none" cap="none" strike="noStrike">
              <a:solidFill>
                <a:srgbClr val="5E5E5E"/>
              </a:solidFill>
              <a:latin typeface="DM Sans"/>
              <a:ea typeface="DM Sans"/>
              <a:cs typeface="DM Sans"/>
              <a:sym typeface="DM Sans"/>
            </a:endParaRPr>
          </a:p>
        </p:txBody>
      </p:sp>
      <p:pic>
        <p:nvPicPr>
          <p:cNvPr id="479" name="Google Shape;479;p37"/>
          <p:cNvPicPr preferRelativeResize="0"/>
          <p:nvPr/>
        </p:nvPicPr>
        <p:blipFill>
          <a:blip r:embed="rId12">
            <a:alphaModFix/>
          </a:blip>
          <a:stretch>
            <a:fillRect/>
          </a:stretch>
        </p:blipFill>
        <p:spPr>
          <a:xfrm>
            <a:off x="3247822" y="771092"/>
            <a:ext cx="2978738" cy="2274917"/>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9. Dark - Closing (Simple)" showMasterSp="0">
  <p:cSld name="Dark - Closing (Simple)">
    <p:bg>
      <p:bgPr>
        <a:solidFill>
          <a:srgbClr val="09142E"/>
        </a:solidFill>
      </p:bgPr>
    </p:bg>
    <p:spTree>
      <p:nvGrpSpPr>
        <p:cNvPr id="480" name="Shape 480"/>
        <p:cNvGrpSpPr/>
        <p:nvPr/>
      </p:nvGrpSpPr>
      <p:grpSpPr>
        <a:xfrm>
          <a:off x="0" y="0"/>
          <a:ext cx="0" cy="0"/>
          <a:chOff x="0" y="0"/>
          <a:chExt cx="0" cy="0"/>
        </a:xfrm>
      </p:grpSpPr>
      <p:sp>
        <p:nvSpPr>
          <p:cNvPr id="481" name="Google Shape;481;p38"/>
          <p:cNvSpPr txBox="1"/>
          <p:nvPr>
            <p:ph idx="1" type="body"/>
          </p:nvPr>
        </p:nvSpPr>
        <p:spPr>
          <a:xfrm>
            <a:off x="2438050" y="5092234"/>
            <a:ext cx="12319001" cy="1231106"/>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FFFFFF"/>
              </a:buClr>
              <a:buSzPts val="8000"/>
              <a:buFont typeface="DM Sans"/>
              <a:buNone/>
              <a:defRPr i="0" sz="8000" u="none" cap="none" strike="noStrike">
                <a:solidFill>
                  <a:srgbClr val="FFFFFF"/>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482" name="Google Shape;482;p38"/>
          <p:cNvSpPr txBox="1"/>
          <p:nvPr>
            <p:ph idx="2" type="body"/>
          </p:nvPr>
        </p:nvSpPr>
        <p:spPr>
          <a:xfrm>
            <a:off x="2438049" y="6667500"/>
            <a:ext cx="12317021" cy="738664"/>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FFFFFF"/>
              </a:buClr>
              <a:buSzPts val="4800"/>
              <a:buFont typeface="DM Sans"/>
              <a:buNone/>
              <a:defRPr b="0" i="0" sz="4800" u="none" cap="none" strike="noStrike">
                <a:solidFill>
                  <a:srgbClr val="FFFFFF"/>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pic>
        <p:nvPicPr>
          <p:cNvPr descr="Image" id="483" name="Google Shape;483;p38"/>
          <p:cNvPicPr preferRelativeResize="0"/>
          <p:nvPr/>
        </p:nvPicPr>
        <p:blipFill rotWithShape="1">
          <a:blip r:embed="rId2">
            <a:alphaModFix/>
          </a:blip>
          <a:srcRect b="0" l="0" r="0" t="0"/>
          <a:stretch/>
        </p:blipFill>
        <p:spPr>
          <a:xfrm rot="-5400000">
            <a:off x="13236401" y="2597725"/>
            <a:ext cx="13751180" cy="8528649"/>
          </a:xfrm>
          <a:prstGeom prst="rect">
            <a:avLst/>
          </a:prstGeom>
          <a:noFill/>
          <a:ln>
            <a:noFill/>
          </a:ln>
        </p:spPr>
      </p:pic>
      <p:pic>
        <p:nvPicPr>
          <p:cNvPr descr="Image" id="484" name="Google Shape;484;p38"/>
          <p:cNvPicPr preferRelativeResize="0"/>
          <p:nvPr/>
        </p:nvPicPr>
        <p:blipFill rotWithShape="1">
          <a:blip r:embed="rId3">
            <a:alphaModFix/>
          </a:blip>
          <a:srcRect b="0" l="0" r="0" t="0"/>
          <a:stretch/>
        </p:blipFill>
        <p:spPr>
          <a:xfrm>
            <a:off x="2539674" y="12602216"/>
            <a:ext cx="728240" cy="486708"/>
          </a:xfrm>
          <a:prstGeom prst="rect">
            <a:avLst/>
          </a:prstGeom>
          <a:noFill/>
          <a:ln>
            <a:noFill/>
          </a:ln>
        </p:spPr>
      </p:pic>
      <p:sp>
        <p:nvSpPr>
          <p:cNvPr id="485" name="Google Shape;485;p38"/>
          <p:cNvSpPr txBox="1"/>
          <p:nvPr/>
        </p:nvSpPr>
        <p:spPr>
          <a:xfrm>
            <a:off x="3771641" y="12648720"/>
            <a:ext cx="11318423" cy="393701"/>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999999"/>
              </a:buClr>
              <a:buSzPts val="2400"/>
              <a:buFont typeface="DM Sans"/>
              <a:buNone/>
            </a:pPr>
            <a:r>
              <a:rPr b="0" i="0" lang="en" sz="2400" u="none" cap="none" strike="noStrike">
                <a:solidFill>
                  <a:srgbClr val="999999"/>
                </a:solidFill>
                <a:latin typeface="DM Sans"/>
                <a:ea typeface="DM Sans"/>
                <a:cs typeface="DM Sans"/>
                <a:sym typeface="DM Sans"/>
              </a:rPr>
              <a:t>This work is partially funded by the EU research and innovation programme</a:t>
            </a:r>
            <a:endParaRPr/>
          </a:p>
        </p:txBody>
      </p:sp>
      <p:pic>
        <p:nvPicPr>
          <p:cNvPr descr="Image" id="486" name="Google Shape;486;p38">
            <a:hlinkClick r:id="rId4"/>
          </p:cNvPr>
          <p:cNvPicPr preferRelativeResize="0"/>
          <p:nvPr/>
        </p:nvPicPr>
        <p:blipFill rotWithShape="1">
          <a:blip r:embed="rId5">
            <a:alphaModFix/>
          </a:blip>
          <a:srcRect b="0" l="0" r="0" t="0"/>
          <a:stretch/>
        </p:blipFill>
        <p:spPr>
          <a:xfrm>
            <a:off x="8005629" y="10805475"/>
            <a:ext cx="609602" cy="609602"/>
          </a:xfrm>
          <a:prstGeom prst="rect">
            <a:avLst/>
          </a:prstGeom>
          <a:noFill/>
          <a:ln>
            <a:noFill/>
          </a:ln>
        </p:spPr>
      </p:pic>
      <p:pic>
        <p:nvPicPr>
          <p:cNvPr descr="Image" id="487" name="Google Shape;487;p38">
            <a:hlinkClick r:id="rId6"/>
          </p:cNvPr>
          <p:cNvPicPr preferRelativeResize="0"/>
          <p:nvPr/>
        </p:nvPicPr>
        <p:blipFill rotWithShape="1">
          <a:blip r:embed="rId7">
            <a:alphaModFix/>
          </a:blip>
          <a:srcRect b="0" l="0" r="0" t="0"/>
          <a:stretch/>
        </p:blipFill>
        <p:spPr>
          <a:xfrm>
            <a:off x="9126052" y="10805475"/>
            <a:ext cx="609602" cy="609602"/>
          </a:xfrm>
          <a:prstGeom prst="rect">
            <a:avLst/>
          </a:prstGeom>
          <a:noFill/>
          <a:ln>
            <a:noFill/>
          </a:ln>
        </p:spPr>
      </p:pic>
      <p:pic>
        <p:nvPicPr>
          <p:cNvPr descr="Image" id="488" name="Google Shape;488;p38">
            <a:hlinkClick r:id="rId8"/>
          </p:cNvPr>
          <p:cNvPicPr preferRelativeResize="0"/>
          <p:nvPr/>
        </p:nvPicPr>
        <p:blipFill rotWithShape="1">
          <a:blip r:embed="rId9">
            <a:alphaModFix/>
          </a:blip>
          <a:srcRect b="0" l="0" r="0" t="0"/>
          <a:stretch/>
        </p:blipFill>
        <p:spPr>
          <a:xfrm>
            <a:off x="10246475" y="10805475"/>
            <a:ext cx="609602" cy="609602"/>
          </a:xfrm>
          <a:prstGeom prst="rect">
            <a:avLst/>
          </a:prstGeom>
          <a:noFill/>
          <a:ln>
            <a:noFill/>
          </a:ln>
        </p:spPr>
      </p:pic>
      <p:cxnSp>
        <p:nvCxnSpPr>
          <p:cNvPr id="489" name="Google Shape;489;p38"/>
          <p:cNvCxnSpPr/>
          <p:nvPr/>
        </p:nvCxnSpPr>
        <p:spPr>
          <a:xfrm flipH="1" rot="10800000">
            <a:off x="7306906" y="10695622"/>
            <a:ext cx="2" cy="829307"/>
          </a:xfrm>
          <a:prstGeom prst="straightConnector1">
            <a:avLst/>
          </a:prstGeom>
          <a:noFill/>
          <a:ln cap="flat" cmpd="sng" w="25400">
            <a:solidFill>
              <a:srgbClr val="FFFFFF"/>
            </a:solidFill>
            <a:prstDash val="solid"/>
            <a:round/>
            <a:headEnd len="sm" w="sm" type="none"/>
            <a:tailEnd len="sm" w="sm" type="none"/>
          </a:ln>
        </p:spPr>
      </p:cxnSp>
      <p:sp>
        <p:nvSpPr>
          <p:cNvPr id="490" name="Google Shape;490;p38"/>
          <p:cNvSpPr txBox="1"/>
          <p:nvPr/>
        </p:nvSpPr>
        <p:spPr>
          <a:xfrm>
            <a:off x="2438049" y="10646726"/>
            <a:ext cx="6012600" cy="8619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EF8200"/>
              </a:buClr>
              <a:buSzPts val="5600"/>
              <a:buFont typeface="DM Sans"/>
              <a:buNone/>
            </a:pPr>
            <a:r>
              <a:rPr i="0" lang="en" sz="5600" u="none" cap="none" strike="noStrike">
                <a:solidFill>
                  <a:srgbClr val="EF8200"/>
                </a:solidFill>
                <a:latin typeface="DM Sans"/>
                <a:ea typeface="DM Sans"/>
                <a:cs typeface="DM Sans"/>
                <a:sym typeface="DM Sans"/>
              </a:rPr>
              <a:t>www.egi.eu</a:t>
            </a:r>
            <a:endParaRPr/>
          </a:p>
        </p:txBody>
      </p:sp>
      <p:sp>
        <p:nvSpPr>
          <p:cNvPr id="491" name="Google Shape;491;p38"/>
          <p:cNvSpPr/>
          <p:nvPr/>
        </p:nvSpPr>
        <p:spPr>
          <a:xfrm>
            <a:off x="2438225" y="-1835475"/>
            <a:ext cx="4614900" cy="5788800"/>
          </a:xfrm>
          <a:prstGeom prst="roundRect">
            <a:avLst>
              <a:gd fmla="val 18817" name="adj"/>
            </a:avLst>
          </a:prstGeom>
          <a:solidFill>
            <a:srgbClr val="FFFF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a:buNone/>
            </a:pPr>
            <a:r>
              <a:t/>
            </a:r>
            <a:endParaRPr b="1" i="0" sz="2400" u="none" cap="none" strike="noStrike">
              <a:solidFill>
                <a:srgbClr val="5E5E5E"/>
              </a:solidFill>
              <a:latin typeface="DM Sans"/>
              <a:ea typeface="DM Sans"/>
              <a:cs typeface="DM Sans"/>
              <a:sym typeface="DM Sans"/>
            </a:endParaRPr>
          </a:p>
        </p:txBody>
      </p:sp>
      <p:pic>
        <p:nvPicPr>
          <p:cNvPr id="492" name="Google Shape;492;p38"/>
          <p:cNvPicPr preferRelativeResize="0"/>
          <p:nvPr/>
        </p:nvPicPr>
        <p:blipFill>
          <a:blip r:embed="rId10">
            <a:alphaModFix/>
          </a:blip>
          <a:stretch>
            <a:fillRect/>
          </a:stretch>
        </p:blipFill>
        <p:spPr>
          <a:xfrm>
            <a:off x="3247822" y="771092"/>
            <a:ext cx="2978738" cy="2274917"/>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2. Light - Divider (Title)" showMasterSp="0">
  <p:cSld name="Light - Divider (Title)">
    <p:bg>
      <p:bgPr>
        <a:solidFill>
          <a:srgbClr val="FFFFFF"/>
        </a:solidFill>
      </p:bgPr>
    </p:bg>
    <p:spTree>
      <p:nvGrpSpPr>
        <p:cNvPr id="493" name="Shape 493"/>
        <p:cNvGrpSpPr/>
        <p:nvPr/>
      </p:nvGrpSpPr>
      <p:grpSpPr>
        <a:xfrm>
          <a:off x="0" y="0"/>
          <a:ext cx="0" cy="0"/>
          <a:chOff x="0" y="0"/>
          <a:chExt cx="0" cy="0"/>
        </a:xfrm>
      </p:grpSpPr>
      <p:sp>
        <p:nvSpPr>
          <p:cNvPr id="494" name="Google Shape;494;p39"/>
          <p:cNvSpPr txBox="1"/>
          <p:nvPr>
            <p:ph idx="1" type="body"/>
          </p:nvPr>
        </p:nvSpPr>
        <p:spPr>
          <a:xfrm>
            <a:off x="1198153" y="5934669"/>
            <a:ext cx="13402702" cy="1846659"/>
          </a:xfrm>
          <a:prstGeom prst="rect">
            <a:avLst/>
          </a:prstGeom>
          <a:noFill/>
          <a:ln>
            <a:noFill/>
          </a:ln>
        </p:spPr>
        <p:txBody>
          <a:bodyPr anchorCtr="0" anchor="ctr" bIns="0" lIns="0" spcFirstLastPara="1" rIns="0" wrap="square" tIns="0">
            <a:spAutoFit/>
          </a:bodyPr>
          <a:lstStyle>
            <a:lvl1pPr indent="-228600" lvl="0" marL="457200" marR="0" rtl="0" algn="l">
              <a:lnSpc>
                <a:spcPct val="100000"/>
              </a:lnSpc>
              <a:spcBef>
                <a:spcPts val="0"/>
              </a:spcBef>
              <a:spcAft>
                <a:spcPts val="0"/>
              </a:spcAft>
              <a:buClr>
                <a:srgbClr val="005FAA"/>
              </a:buClr>
              <a:buSzPts val="12000"/>
              <a:buFont typeface="DM Sans"/>
              <a:buNone/>
              <a:defRPr i="0" sz="120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pic>
        <p:nvPicPr>
          <p:cNvPr descr="Image" id="495" name="Google Shape;495;p39"/>
          <p:cNvPicPr preferRelativeResize="0"/>
          <p:nvPr/>
        </p:nvPicPr>
        <p:blipFill rotWithShape="1">
          <a:blip r:embed="rId2">
            <a:alphaModFix/>
          </a:blip>
          <a:srcRect b="0" l="0" r="0" t="0"/>
          <a:stretch/>
        </p:blipFill>
        <p:spPr>
          <a:xfrm rot="-5400000">
            <a:off x="13236401" y="2597725"/>
            <a:ext cx="13751180" cy="8528649"/>
          </a:xfrm>
          <a:prstGeom prst="rect">
            <a:avLst/>
          </a:prstGeom>
          <a:noFill/>
          <a:ln>
            <a:noFill/>
          </a:ln>
        </p:spPr>
      </p:pic>
      <p:sp>
        <p:nvSpPr>
          <p:cNvPr id="496" name="Google Shape;496;p39"/>
          <p:cNvSpPr txBox="1"/>
          <p:nvPr>
            <p:ph idx="12" type="sldNum"/>
          </p:nvPr>
        </p:nvSpPr>
        <p:spPr>
          <a:xfrm>
            <a:off x="23212926" y="13031659"/>
            <a:ext cx="683356" cy="369332"/>
          </a:xfrm>
          <a:prstGeom prst="rect">
            <a:avLst/>
          </a:prstGeom>
          <a:noFill/>
          <a:ln>
            <a:noFill/>
          </a:ln>
        </p:spPr>
        <p:txBody>
          <a:bodyPr anchorCtr="0" anchor="ctr" bIns="45700" lIns="91425" spcFirstLastPara="1" rIns="91425" wrap="square" tIns="45700">
            <a:spAutoFit/>
          </a:bodyPr>
          <a:lstStyle>
            <a:lvl1pPr indent="0" lvl="0"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1pPr>
            <a:lvl2pPr indent="0" lvl="1"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2pPr>
            <a:lvl3pPr indent="0" lvl="2"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3pPr>
            <a:lvl4pPr indent="0" lvl="3"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4pPr>
            <a:lvl5pPr indent="0" lvl="4"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5pPr>
            <a:lvl6pPr indent="0" lvl="5"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6pPr>
            <a:lvl7pPr indent="0" lvl="6"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7pPr>
            <a:lvl8pPr indent="0" lvl="7"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8pPr>
            <a:lvl9pPr indent="0" lvl="8"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9pPr>
          </a:lstStyle>
          <a:p>
            <a:pPr indent="0" lvl="0" marL="0" rtl="0" algn="r">
              <a:spcBef>
                <a:spcPts val="0"/>
              </a:spcBef>
              <a:spcAft>
                <a:spcPts val="0"/>
              </a:spcAft>
              <a:buNone/>
            </a:pPr>
            <a:fld id="{00000000-1234-1234-1234-123412341234}" type="slidenum">
              <a:rPr lang="en"/>
              <a:t>‹#›</a:t>
            </a:fld>
            <a:endParaRPr/>
          </a:p>
        </p:txBody>
      </p:sp>
      <p:sp>
        <p:nvSpPr>
          <p:cNvPr id="497" name="Google Shape;497;p39"/>
          <p:cNvSpPr/>
          <p:nvPr/>
        </p:nvSpPr>
        <p:spPr>
          <a:xfrm>
            <a:off x="1031425" y="-1646575"/>
            <a:ext cx="3512100" cy="4405500"/>
          </a:xfrm>
          <a:prstGeom prst="roundRect">
            <a:avLst>
              <a:gd fmla="val 18817" name="adj"/>
            </a:avLst>
          </a:prstGeom>
          <a:solidFill>
            <a:srgbClr val="FFFF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a:buNone/>
            </a:pPr>
            <a:r>
              <a:t/>
            </a:r>
            <a:endParaRPr b="1" i="0" sz="2400" u="none" cap="none" strike="noStrike">
              <a:solidFill>
                <a:srgbClr val="5E5E5E"/>
              </a:solidFill>
              <a:latin typeface="DM Sans"/>
              <a:ea typeface="DM Sans"/>
              <a:cs typeface="DM Sans"/>
              <a:sym typeface="DM Sans"/>
            </a:endParaRPr>
          </a:p>
        </p:txBody>
      </p:sp>
      <p:pic>
        <p:nvPicPr>
          <p:cNvPr id="498" name="Google Shape;498;p39"/>
          <p:cNvPicPr preferRelativeResize="0"/>
          <p:nvPr/>
        </p:nvPicPr>
        <p:blipFill>
          <a:blip r:embed="rId3">
            <a:alphaModFix/>
          </a:blip>
          <a:stretch>
            <a:fillRect/>
          </a:stretch>
        </p:blipFill>
        <p:spPr>
          <a:xfrm>
            <a:off x="1647541" y="337063"/>
            <a:ext cx="2266868" cy="1731248"/>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0. (extra) Content - 3 Horizontal with Two Bullets">
  <p:cSld name="Content - 3 Horizontal with Two Bullets">
    <p:spTree>
      <p:nvGrpSpPr>
        <p:cNvPr id="499" name="Shape 499"/>
        <p:cNvGrpSpPr/>
        <p:nvPr/>
      </p:nvGrpSpPr>
      <p:grpSpPr>
        <a:xfrm>
          <a:off x="0" y="0"/>
          <a:ext cx="0" cy="0"/>
          <a:chOff x="0" y="0"/>
          <a:chExt cx="0" cy="0"/>
        </a:xfrm>
      </p:grpSpPr>
      <p:pic>
        <p:nvPicPr>
          <p:cNvPr descr="Image" id="500" name="Google Shape;500;p40"/>
          <p:cNvPicPr preferRelativeResize="0"/>
          <p:nvPr/>
        </p:nvPicPr>
        <p:blipFill rotWithShape="1">
          <a:blip r:embed="rId2">
            <a:alphaModFix amt="25000"/>
          </a:blip>
          <a:srcRect b="11" l="0" r="0" t="12"/>
          <a:stretch/>
        </p:blipFill>
        <p:spPr>
          <a:xfrm>
            <a:off x="19856949" y="815931"/>
            <a:ext cx="4902205" cy="12315870"/>
          </a:xfrm>
          <a:prstGeom prst="rect">
            <a:avLst/>
          </a:prstGeom>
          <a:noFill/>
          <a:ln>
            <a:noFill/>
          </a:ln>
        </p:spPr>
      </p:pic>
      <p:grpSp>
        <p:nvGrpSpPr>
          <p:cNvPr id="501" name="Google Shape;501;p40"/>
          <p:cNvGrpSpPr/>
          <p:nvPr/>
        </p:nvGrpSpPr>
        <p:grpSpPr>
          <a:xfrm>
            <a:off x="313398" y="-641338"/>
            <a:ext cx="1926057" cy="2416205"/>
            <a:chOff x="0" y="0"/>
            <a:chExt cx="1926056" cy="2416204"/>
          </a:xfrm>
        </p:grpSpPr>
        <p:sp>
          <p:nvSpPr>
            <p:cNvPr id="502" name="Google Shape;502;p40"/>
            <p:cNvSpPr/>
            <p:nvPr/>
          </p:nvSpPr>
          <p:spPr>
            <a:xfrm>
              <a:off x="0" y="0"/>
              <a:ext cx="1926056" cy="2416204"/>
            </a:xfrm>
            <a:prstGeom prst="roundRect">
              <a:avLst>
                <a:gd fmla="val 18817" name="adj"/>
              </a:avLst>
            </a:prstGeom>
            <a:solidFill>
              <a:srgbClr val="FFFF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a:buNone/>
              </a:pPr>
              <a:r>
                <a:t/>
              </a:r>
              <a:endParaRPr b="1" i="0" sz="2400" u="none" cap="none" strike="noStrike">
                <a:solidFill>
                  <a:srgbClr val="5E5E5E"/>
                </a:solidFill>
                <a:latin typeface="DM Sans"/>
                <a:ea typeface="DM Sans"/>
                <a:cs typeface="DM Sans"/>
                <a:sym typeface="DM Sans"/>
              </a:endParaRPr>
            </a:p>
          </p:txBody>
        </p:sp>
        <p:pic>
          <p:nvPicPr>
            <p:cNvPr descr="Image" id="503" name="Google Shape;503;p40"/>
            <p:cNvPicPr preferRelativeResize="0"/>
            <p:nvPr/>
          </p:nvPicPr>
          <p:blipFill rotWithShape="1">
            <a:blip r:embed="rId3">
              <a:alphaModFix/>
            </a:blip>
            <a:srcRect b="0" l="0" r="0" t="0"/>
            <a:stretch/>
          </p:blipFill>
          <p:spPr>
            <a:xfrm>
              <a:off x="324692" y="1128751"/>
              <a:ext cx="1276671" cy="942421"/>
            </a:xfrm>
            <a:prstGeom prst="rect">
              <a:avLst/>
            </a:prstGeom>
            <a:noFill/>
            <a:ln>
              <a:noFill/>
            </a:ln>
          </p:spPr>
        </p:pic>
      </p:grpSp>
      <p:sp>
        <p:nvSpPr>
          <p:cNvPr id="504" name="Google Shape;504;p40"/>
          <p:cNvSpPr txBox="1"/>
          <p:nvPr/>
        </p:nvSpPr>
        <p:spPr>
          <a:xfrm>
            <a:off x="20867075" y="13045341"/>
            <a:ext cx="2516597" cy="330201"/>
          </a:xfrm>
          <a:prstGeom prst="rect">
            <a:avLst/>
          </a:prstGeom>
          <a:noFill/>
          <a:ln>
            <a:noFill/>
          </a:ln>
        </p:spPr>
        <p:txBody>
          <a:bodyPr anchorCtr="0" anchor="b" bIns="0" lIns="0" spcFirstLastPara="1" rIns="0" wrap="square" tIns="0">
            <a:spAutoFit/>
          </a:bodyPr>
          <a:lstStyle/>
          <a:p>
            <a:pPr indent="0" lvl="0" marL="0" marR="0" rtl="0" algn="r">
              <a:lnSpc>
                <a:spcPct val="100000"/>
              </a:lnSpc>
              <a:spcBef>
                <a:spcPts val="0"/>
              </a:spcBef>
              <a:spcAft>
                <a:spcPts val="0"/>
              </a:spcAft>
              <a:buClr>
                <a:srgbClr val="EF8200"/>
              </a:buClr>
              <a:buSzPts val="2000"/>
              <a:buFont typeface="DM Sans"/>
              <a:buNone/>
            </a:pPr>
            <a:r>
              <a:rPr b="0" i="0" lang="en" sz="2000" u="none" cap="none" strike="noStrike">
                <a:solidFill>
                  <a:srgbClr val="EF8200"/>
                </a:solidFill>
                <a:latin typeface="DM Sans"/>
                <a:ea typeface="DM Sans"/>
                <a:cs typeface="DM Sans"/>
                <a:sym typeface="DM Sans"/>
              </a:rPr>
              <a:t>www.egi.eu  |</a:t>
            </a:r>
            <a:endParaRPr/>
          </a:p>
        </p:txBody>
      </p:sp>
      <p:sp>
        <p:nvSpPr>
          <p:cNvPr id="505" name="Google Shape;505;p40"/>
          <p:cNvSpPr txBox="1"/>
          <p:nvPr>
            <p:ph idx="1" type="body"/>
          </p:nvPr>
        </p:nvSpPr>
        <p:spPr>
          <a:xfrm>
            <a:off x="2563814" y="1755775"/>
            <a:ext cx="21031201" cy="533313"/>
          </a:xfrm>
          <a:prstGeom prst="rect">
            <a:avLst/>
          </a:prstGeom>
          <a:noFill/>
          <a:ln>
            <a:noFill/>
          </a:ln>
        </p:spPr>
        <p:txBody>
          <a:bodyPr anchorCtr="0" anchor="t" bIns="45700" lIns="45700" spcFirstLastPara="1" rIns="45700" wrap="square" tIns="45700">
            <a:noAutofit/>
          </a:bodyPr>
          <a:lstStyle>
            <a:lvl1pPr indent="-228600" lvl="0" marL="4572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1pPr>
            <a:lvl2pPr indent="-228600" lvl="1" marL="9144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2pPr>
            <a:lvl3pPr indent="-228600" lvl="2" marL="13716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3pPr>
            <a:lvl4pPr indent="-228600" lvl="3" marL="18288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4pPr>
            <a:lvl5pPr indent="-228600" lvl="4" marL="22860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506" name="Google Shape;506;p40"/>
          <p:cNvSpPr txBox="1"/>
          <p:nvPr>
            <p:ph idx="2" type="body"/>
          </p:nvPr>
        </p:nvSpPr>
        <p:spPr>
          <a:xfrm>
            <a:off x="1831774" y="3108471"/>
            <a:ext cx="5588001" cy="738664"/>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005FAA"/>
              </a:buClr>
              <a:buSzPts val="4800"/>
              <a:buFont typeface="DM Sans"/>
              <a:buNone/>
              <a:defRPr i="0" sz="48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507" name="Google Shape;507;p40"/>
          <p:cNvSpPr txBox="1"/>
          <p:nvPr>
            <p:ph idx="3" type="body"/>
          </p:nvPr>
        </p:nvSpPr>
        <p:spPr>
          <a:xfrm>
            <a:off x="1831773" y="4887897"/>
            <a:ext cx="5588001" cy="1846659"/>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828282"/>
              </a:buClr>
              <a:buSzPts val="4000"/>
              <a:buFont typeface="DM Sans"/>
              <a:buNone/>
              <a:defRPr b="0" i="0" sz="4000" u="none" cap="none" strike="noStrike">
                <a:solidFill>
                  <a:srgbClr val="828282"/>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508" name="Google Shape;508;p40"/>
          <p:cNvSpPr txBox="1"/>
          <p:nvPr>
            <p:ph idx="4" type="body"/>
          </p:nvPr>
        </p:nvSpPr>
        <p:spPr>
          <a:xfrm>
            <a:off x="9055918" y="3108471"/>
            <a:ext cx="5588001" cy="738664"/>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005FAA"/>
              </a:buClr>
              <a:buSzPts val="4800"/>
              <a:buFont typeface="DM Sans"/>
              <a:buNone/>
              <a:defRPr i="0" sz="48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509" name="Google Shape;509;p40"/>
          <p:cNvSpPr txBox="1"/>
          <p:nvPr>
            <p:ph idx="5" type="body"/>
          </p:nvPr>
        </p:nvSpPr>
        <p:spPr>
          <a:xfrm>
            <a:off x="9055918" y="4887897"/>
            <a:ext cx="5588001" cy="1846659"/>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828282"/>
              </a:buClr>
              <a:buSzPts val="4000"/>
              <a:buFont typeface="DM Sans"/>
              <a:buNone/>
              <a:defRPr b="0" i="0" sz="4000" u="none" cap="none" strike="noStrike">
                <a:solidFill>
                  <a:srgbClr val="828282"/>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510" name="Google Shape;510;p40"/>
          <p:cNvSpPr txBox="1"/>
          <p:nvPr>
            <p:ph idx="6" type="body"/>
          </p:nvPr>
        </p:nvSpPr>
        <p:spPr>
          <a:xfrm>
            <a:off x="16786860" y="3108471"/>
            <a:ext cx="5588001" cy="738664"/>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005FAA"/>
              </a:buClr>
              <a:buSzPts val="4800"/>
              <a:buFont typeface="DM Sans"/>
              <a:buNone/>
              <a:defRPr i="0" sz="48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511" name="Google Shape;511;p40"/>
          <p:cNvSpPr txBox="1"/>
          <p:nvPr>
            <p:ph idx="7" type="body"/>
          </p:nvPr>
        </p:nvSpPr>
        <p:spPr>
          <a:xfrm>
            <a:off x="16811059" y="4887897"/>
            <a:ext cx="5588001" cy="1846659"/>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828282"/>
              </a:buClr>
              <a:buSzPts val="4000"/>
              <a:buFont typeface="DM Sans"/>
              <a:buNone/>
              <a:defRPr b="0" i="0" sz="4000" u="none" cap="none" strike="noStrike">
                <a:solidFill>
                  <a:srgbClr val="828282"/>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512" name="Google Shape;512;p40"/>
          <p:cNvSpPr txBox="1"/>
          <p:nvPr/>
        </p:nvSpPr>
        <p:spPr>
          <a:xfrm>
            <a:off x="1015862" y="3045651"/>
            <a:ext cx="607177" cy="800101"/>
          </a:xfrm>
          <a:prstGeom prst="rect">
            <a:avLst/>
          </a:prstGeom>
          <a:noFill/>
          <a:ln>
            <a:noFill/>
          </a:ln>
        </p:spPr>
        <p:txBody>
          <a:bodyPr anchorCtr="0" anchor="b" bIns="0" lIns="0" spcFirstLastPara="1" rIns="0" wrap="square" tIns="0">
            <a:spAutoFit/>
          </a:bodyPr>
          <a:lstStyle/>
          <a:p>
            <a:pPr indent="0" lvl="0" marL="0" marR="0" rtl="0" algn="l">
              <a:lnSpc>
                <a:spcPct val="100000"/>
              </a:lnSpc>
              <a:spcBef>
                <a:spcPts val="0"/>
              </a:spcBef>
              <a:spcAft>
                <a:spcPts val="0"/>
              </a:spcAft>
              <a:buClr>
                <a:srgbClr val="EF8200"/>
              </a:buClr>
              <a:buSzPts val="4800"/>
              <a:buFont typeface="DM Sans"/>
              <a:buNone/>
            </a:pPr>
            <a:r>
              <a:rPr b="0" i="0" lang="en" sz="4800" u="none" cap="none" strike="noStrike">
                <a:solidFill>
                  <a:srgbClr val="EF8200"/>
                </a:solidFill>
                <a:latin typeface="DM Sans"/>
                <a:ea typeface="DM Sans"/>
                <a:cs typeface="DM Sans"/>
                <a:sym typeface="DM Sans"/>
              </a:rPr>
              <a:t>1</a:t>
            </a:r>
            <a:endParaRPr/>
          </a:p>
        </p:txBody>
      </p:sp>
      <p:sp>
        <p:nvSpPr>
          <p:cNvPr id="513" name="Google Shape;513;p40"/>
          <p:cNvSpPr txBox="1"/>
          <p:nvPr/>
        </p:nvSpPr>
        <p:spPr>
          <a:xfrm>
            <a:off x="8079200" y="3045651"/>
            <a:ext cx="607178" cy="800101"/>
          </a:xfrm>
          <a:prstGeom prst="rect">
            <a:avLst/>
          </a:prstGeom>
          <a:noFill/>
          <a:ln>
            <a:noFill/>
          </a:ln>
        </p:spPr>
        <p:txBody>
          <a:bodyPr anchorCtr="0" anchor="b" bIns="0" lIns="0" spcFirstLastPara="1" rIns="0" wrap="square" tIns="0">
            <a:spAutoFit/>
          </a:bodyPr>
          <a:lstStyle/>
          <a:p>
            <a:pPr indent="0" lvl="0" marL="0" marR="0" rtl="0" algn="l">
              <a:lnSpc>
                <a:spcPct val="100000"/>
              </a:lnSpc>
              <a:spcBef>
                <a:spcPts val="0"/>
              </a:spcBef>
              <a:spcAft>
                <a:spcPts val="0"/>
              </a:spcAft>
              <a:buClr>
                <a:srgbClr val="EF8200"/>
              </a:buClr>
              <a:buSzPts val="4800"/>
              <a:buFont typeface="DM Sans"/>
              <a:buNone/>
            </a:pPr>
            <a:r>
              <a:rPr b="0" i="0" lang="en" sz="4800" u="none" cap="none" strike="noStrike">
                <a:solidFill>
                  <a:srgbClr val="EF8200"/>
                </a:solidFill>
                <a:latin typeface="DM Sans"/>
                <a:ea typeface="DM Sans"/>
                <a:cs typeface="DM Sans"/>
                <a:sym typeface="DM Sans"/>
              </a:rPr>
              <a:t>2</a:t>
            </a:r>
            <a:endParaRPr/>
          </a:p>
        </p:txBody>
      </p:sp>
      <p:sp>
        <p:nvSpPr>
          <p:cNvPr id="514" name="Google Shape;514;p40"/>
          <p:cNvSpPr txBox="1"/>
          <p:nvPr/>
        </p:nvSpPr>
        <p:spPr>
          <a:xfrm>
            <a:off x="15767772" y="3045651"/>
            <a:ext cx="607178" cy="800101"/>
          </a:xfrm>
          <a:prstGeom prst="rect">
            <a:avLst/>
          </a:prstGeom>
          <a:noFill/>
          <a:ln>
            <a:noFill/>
          </a:ln>
        </p:spPr>
        <p:txBody>
          <a:bodyPr anchorCtr="0" anchor="b" bIns="0" lIns="0" spcFirstLastPara="1" rIns="0" wrap="square" tIns="0">
            <a:spAutoFit/>
          </a:bodyPr>
          <a:lstStyle/>
          <a:p>
            <a:pPr indent="0" lvl="0" marL="0" marR="0" rtl="0" algn="l">
              <a:lnSpc>
                <a:spcPct val="100000"/>
              </a:lnSpc>
              <a:spcBef>
                <a:spcPts val="0"/>
              </a:spcBef>
              <a:spcAft>
                <a:spcPts val="0"/>
              </a:spcAft>
              <a:buClr>
                <a:srgbClr val="EF8200"/>
              </a:buClr>
              <a:buSzPts val="4800"/>
              <a:buFont typeface="DM Sans"/>
              <a:buNone/>
            </a:pPr>
            <a:r>
              <a:rPr b="0" i="0" lang="en" sz="4800" u="none" cap="none" strike="noStrike">
                <a:solidFill>
                  <a:srgbClr val="EF8200"/>
                </a:solidFill>
                <a:latin typeface="DM Sans"/>
                <a:ea typeface="DM Sans"/>
                <a:cs typeface="DM Sans"/>
                <a:sym typeface="DM Sans"/>
              </a:rPr>
              <a:t>3</a:t>
            </a:r>
            <a:endParaRPr/>
          </a:p>
        </p:txBody>
      </p:sp>
      <p:sp>
        <p:nvSpPr>
          <p:cNvPr id="515" name="Google Shape;515;p40"/>
          <p:cNvSpPr txBox="1"/>
          <p:nvPr>
            <p:ph idx="8" type="body"/>
          </p:nvPr>
        </p:nvSpPr>
        <p:spPr>
          <a:xfrm>
            <a:off x="1831775" y="7008201"/>
            <a:ext cx="5588000" cy="1649412"/>
          </a:xfrm>
          <a:prstGeom prst="rect">
            <a:avLst/>
          </a:prstGeom>
          <a:noFill/>
          <a:ln>
            <a:noFill/>
          </a:ln>
        </p:spPr>
        <p:txBody>
          <a:bodyPr anchorCtr="0" anchor="t" bIns="45700" lIns="91425" spcFirstLastPara="1" rIns="91425" wrap="square" tIns="45700">
            <a:noAutofit/>
          </a:bodyPr>
          <a:lstStyle>
            <a:lvl1pPr indent="-457200" lvl="0" marL="457200" marR="0" rtl="0" algn="l">
              <a:lnSpc>
                <a:spcPct val="100000"/>
              </a:lnSpc>
              <a:spcBef>
                <a:spcPts val="0"/>
              </a:spcBef>
              <a:spcAft>
                <a:spcPts val="0"/>
              </a:spcAft>
              <a:buClr>
                <a:srgbClr val="828282"/>
              </a:buClr>
              <a:buSzPts val="3600"/>
              <a:buFont typeface="Arial"/>
              <a:buChar char="•"/>
              <a:defRPr b="0" i="0" sz="3600" u="none" cap="none" strike="noStrike">
                <a:solidFill>
                  <a:srgbClr val="828282"/>
                </a:solidFill>
                <a:latin typeface="DM Sans"/>
                <a:ea typeface="DM Sans"/>
                <a:cs typeface="DM Sans"/>
                <a:sym typeface="DM Sans"/>
              </a:defRPr>
            </a:lvl1pPr>
            <a:lvl2pPr indent="-457200" lvl="1" marL="914400" marR="0" rtl="0" algn="l">
              <a:lnSpc>
                <a:spcPct val="100000"/>
              </a:lnSpc>
              <a:spcBef>
                <a:spcPts val="0"/>
              </a:spcBef>
              <a:spcAft>
                <a:spcPts val="0"/>
              </a:spcAft>
              <a:buClr>
                <a:srgbClr val="828282"/>
              </a:buClr>
              <a:buSzPts val="3600"/>
              <a:buFont typeface="DM Sans"/>
              <a:buChar char="•"/>
              <a:defRPr b="0" i="0" sz="3600" u="none" cap="none" strike="noStrike">
                <a:solidFill>
                  <a:srgbClr val="828282"/>
                </a:solidFill>
                <a:latin typeface="DM Sans"/>
                <a:ea typeface="DM Sans"/>
                <a:cs typeface="DM Sans"/>
                <a:sym typeface="DM Sans"/>
              </a:defRPr>
            </a:lvl2pPr>
            <a:lvl3pPr indent="-457200" lvl="2" marL="1371600" marR="0" rtl="0" algn="l">
              <a:lnSpc>
                <a:spcPct val="100000"/>
              </a:lnSpc>
              <a:spcBef>
                <a:spcPts val="0"/>
              </a:spcBef>
              <a:spcAft>
                <a:spcPts val="0"/>
              </a:spcAft>
              <a:buClr>
                <a:srgbClr val="828282"/>
              </a:buClr>
              <a:buSzPts val="3600"/>
              <a:buFont typeface="DM Sans"/>
              <a:buChar char="•"/>
              <a:defRPr b="0" i="0" sz="3600" u="none" cap="none" strike="noStrike">
                <a:solidFill>
                  <a:srgbClr val="828282"/>
                </a:solidFill>
                <a:latin typeface="DM Sans"/>
                <a:ea typeface="DM Sans"/>
                <a:cs typeface="DM Sans"/>
                <a:sym typeface="DM Sans"/>
              </a:defRPr>
            </a:lvl3pPr>
            <a:lvl4pPr indent="-509778" lvl="3" marL="1828800" marR="0" rtl="0" algn="l">
              <a:lnSpc>
                <a:spcPct val="100000"/>
              </a:lnSpc>
              <a:spcBef>
                <a:spcPts val="0"/>
              </a:spcBef>
              <a:spcAft>
                <a:spcPts val="0"/>
              </a:spcAft>
              <a:buClr>
                <a:srgbClr val="828282"/>
              </a:buClr>
              <a:buSzPts val="4428"/>
              <a:buFont typeface="DM Sans"/>
              <a:buChar char="•"/>
              <a:defRPr b="0" i="0" sz="3600" u="none" cap="none" strike="noStrike">
                <a:solidFill>
                  <a:srgbClr val="828282"/>
                </a:solidFill>
                <a:latin typeface="DM Sans"/>
                <a:ea typeface="DM Sans"/>
                <a:cs typeface="DM Sans"/>
                <a:sym typeface="DM Sans"/>
              </a:defRPr>
            </a:lvl4pPr>
            <a:lvl5pPr indent="-509778" lvl="4" marL="2286000" marR="0" rtl="0" algn="l">
              <a:lnSpc>
                <a:spcPct val="100000"/>
              </a:lnSpc>
              <a:spcBef>
                <a:spcPts val="0"/>
              </a:spcBef>
              <a:spcAft>
                <a:spcPts val="0"/>
              </a:spcAft>
              <a:buClr>
                <a:srgbClr val="828282"/>
              </a:buClr>
              <a:buSzPts val="4428"/>
              <a:buFont typeface="DM Sans"/>
              <a:buChar char="•"/>
              <a:defRPr b="0" i="0" sz="3600" u="none" cap="none" strike="noStrike">
                <a:solidFill>
                  <a:srgbClr val="828282"/>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516" name="Google Shape;516;p40"/>
          <p:cNvSpPr txBox="1"/>
          <p:nvPr>
            <p:ph idx="9" type="body"/>
          </p:nvPr>
        </p:nvSpPr>
        <p:spPr>
          <a:xfrm>
            <a:off x="9054627" y="7008201"/>
            <a:ext cx="5588000" cy="1649412"/>
          </a:xfrm>
          <a:prstGeom prst="rect">
            <a:avLst/>
          </a:prstGeom>
          <a:noFill/>
          <a:ln>
            <a:noFill/>
          </a:ln>
        </p:spPr>
        <p:txBody>
          <a:bodyPr anchorCtr="0" anchor="t" bIns="45700" lIns="91425" spcFirstLastPara="1" rIns="91425" wrap="square" tIns="45700">
            <a:noAutofit/>
          </a:bodyPr>
          <a:lstStyle>
            <a:lvl1pPr indent="-457200" lvl="0" marL="457200" marR="0" rtl="0" algn="l">
              <a:lnSpc>
                <a:spcPct val="100000"/>
              </a:lnSpc>
              <a:spcBef>
                <a:spcPts val="0"/>
              </a:spcBef>
              <a:spcAft>
                <a:spcPts val="0"/>
              </a:spcAft>
              <a:buClr>
                <a:srgbClr val="828282"/>
              </a:buClr>
              <a:buSzPts val="3600"/>
              <a:buFont typeface="Arial"/>
              <a:buChar char="•"/>
              <a:defRPr b="0" i="0" sz="3600" u="none" cap="none" strike="noStrike">
                <a:solidFill>
                  <a:srgbClr val="828282"/>
                </a:solidFill>
                <a:latin typeface="DM Sans"/>
                <a:ea typeface="DM Sans"/>
                <a:cs typeface="DM Sans"/>
                <a:sym typeface="DM Sans"/>
              </a:defRPr>
            </a:lvl1pPr>
            <a:lvl2pPr indent="-457200" lvl="1" marL="914400" marR="0" rtl="0" algn="l">
              <a:lnSpc>
                <a:spcPct val="100000"/>
              </a:lnSpc>
              <a:spcBef>
                <a:spcPts val="0"/>
              </a:spcBef>
              <a:spcAft>
                <a:spcPts val="0"/>
              </a:spcAft>
              <a:buClr>
                <a:srgbClr val="828282"/>
              </a:buClr>
              <a:buSzPts val="3600"/>
              <a:buFont typeface="DM Sans"/>
              <a:buChar char="•"/>
              <a:defRPr b="0" i="0" sz="3600" u="none" cap="none" strike="noStrike">
                <a:solidFill>
                  <a:srgbClr val="828282"/>
                </a:solidFill>
                <a:latin typeface="DM Sans"/>
                <a:ea typeface="DM Sans"/>
                <a:cs typeface="DM Sans"/>
                <a:sym typeface="DM Sans"/>
              </a:defRPr>
            </a:lvl2pPr>
            <a:lvl3pPr indent="-457200" lvl="2" marL="1371600" marR="0" rtl="0" algn="l">
              <a:lnSpc>
                <a:spcPct val="100000"/>
              </a:lnSpc>
              <a:spcBef>
                <a:spcPts val="0"/>
              </a:spcBef>
              <a:spcAft>
                <a:spcPts val="0"/>
              </a:spcAft>
              <a:buClr>
                <a:srgbClr val="828282"/>
              </a:buClr>
              <a:buSzPts val="3600"/>
              <a:buFont typeface="DM Sans"/>
              <a:buChar char="•"/>
              <a:defRPr b="0" i="0" sz="3600" u="none" cap="none" strike="noStrike">
                <a:solidFill>
                  <a:srgbClr val="828282"/>
                </a:solidFill>
                <a:latin typeface="DM Sans"/>
                <a:ea typeface="DM Sans"/>
                <a:cs typeface="DM Sans"/>
                <a:sym typeface="DM Sans"/>
              </a:defRPr>
            </a:lvl3pPr>
            <a:lvl4pPr indent="-509778" lvl="3" marL="1828800" marR="0" rtl="0" algn="l">
              <a:lnSpc>
                <a:spcPct val="100000"/>
              </a:lnSpc>
              <a:spcBef>
                <a:spcPts val="0"/>
              </a:spcBef>
              <a:spcAft>
                <a:spcPts val="0"/>
              </a:spcAft>
              <a:buClr>
                <a:srgbClr val="828282"/>
              </a:buClr>
              <a:buSzPts val="4428"/>
              <a:buFont typeface="DM Sans"/>
              <a:buChar char="•"/>
              <a:defRPr b="0" i="0" sz="3600" u="none" cap="none" strike="noStrike">
                <a:solidFill>
                  <a:srgbClr val="828282"/>
                </a:solidFill>
                <a:latin typeface="DM Sans"/>
                <a:ea typeface="DM Sans"/>
                <a:cs typeface="DM Sans"/>
                <a:sym typeface="DM Sans"/>
              </a:defRPr>
            </a:lvl4pPr>
            <a:lvl5pPr indent="-509778" lvl="4" marL="2286000" marR="0" rtl="0" algn="l">
              <a:lnSpc>
                <a:spcPct val="100000"/>
              </a:lnSpc>
              <a:spcBef>
                <a:spcPts val="0"/>
              </a:spcBef>
              <a:spcAft>
                <a:spcPts val="0"/>
              </a:spcAft>
              <a:buClr>
                <a:srgbClr val="828282"/>
              </a:buClr>
              <a:buSzPts val="4428"/>
              <a:buFont typeface="DM Sans"/>
              <a:buChar char="•"/>
              <a:defRPr b="0" i="0" sz="3600" u="none" cap="none" strike="noStrike">
                <a:solidFill>
                  <a:srgbClr val="828282"/>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517" name="Google Shape;517;p40"/>
          <p:cNvSpPr txBox="1"/>
          <p:nvPr>
            <p:ph idx="13" type="body"/>
          </p:nvPr>
        </p:nvSpPr>
        <p:spPr>
          <a:xfrm>
            <a:off x="16811060" y="7008201"/>
            <a:ext cx="5588000" cy="1649412"/>
          </a:xfrm>
          <a:prstGeom prst="rect">
            <a:avLst/>
          </a:prstGeom>
          <a:noFill/>
          <a:ln>
            <a:noFill/>
          </a:ln>
        </p:spPr>
        <p:txBody>
          <a:bodyPr anchorCtr="0" anchor="t" bIns="45700" lIns="91425" spcFirstLastPara="1" rIns="91425" wrap="square" tIns="45700">
            <a:noAutofit/>
          </a:bodyPr>
          <a:lstStyle>
            <a:lvl1pPr indent="-457200" lvl="0" marL="457200" marR="0" rtl="0" algn="l">
              <a:lnSpc>
                <a:spcPct val="100000"/>
              </a:lnSpc>
              <a:spcBef>
                <a:spcPts val="0"/>
              </a:spcBef>
              <a:spcAft>
                <a:spcPts val="0"/>
              </a:spcAft>
              <a:buClr>
                <a:srgbClr val="828282"/>
              </a:buClr>
              <a:buSzPts val="3600"/>
              <a:buFont typeface="Arial"/>
              <a:buChar char="•"/>
              <a:defRPr b="0" i="0" sz="3600" u="none" cap="none" strike="noStrike">
                <a:solidFill>
                  <a:srgbClr val="828282"/>
                </a:solidFill>
                <a:latin typeface="DM Sans"/>
                <a:ea typeface="DM Sans"/>
                <a:cs typeface="DM Sans"/>
                <a:sym typeface="DM Sans"/>
              </a:defRPr>
            </a:lvl1pPr>
            <a:lvl2pPr indent="-457200" lvl="1" marL="914400" marR="0" rtl="0" algn="l">
              <a:lnSpc>
                <a:spcPct val="100000"/>
              </a:lnSpc>
              <a:spcBef>
                <a:spcPts val="0"/>
              </a:spcBef>
              <a:spcAft>
                <a:spcPts val="0"/>
              </a:spcAft>
              <a:buClr>
                <a:srgbClr val="828282"/>
              </a:buClr>
              <a:buSzPts val="3600"/>
              <a:buFont typeface="DM Sans"/>
              <a:buChar char="•"/>
              <a:defRPr b="0" i="0" sz="3600" u="none" cap="none" strike="noStrike">
                <a:solidFill>
                  <a:srgbClr val="828282"/>
                </a:solidFill>
                <a:latin typeface="DM Sans"/>
                <a:ea typeface="DM Sans"/>
                <a:cs typeface="DM Sans"/>
                <a:sym typeface="DM Sans"/>
              </a:defRPr>
            </a:lvl2pPr>
            <a:lvl3pPr indent="-457200" lvl="2" marL="1371600" marR="0" rtl="0" algn="l">
              <a:lnSpc>
                <a:spcPct val="100000"/>
              </a:lnSpc>
              <a:spcBef>
                <a:spcPts val="0"/>
              </a:spcBef>
              <a:spcAft>
                <a:spcPts val="0"/>
              </a:spcAft>
              <a:buClr>
                <a:srgbClr val="828282"/>
              </a:buClr>
              <a:buSzPts val="3600"/>
              <a:buFont typeface="DM Sans"/>
              <a:buChar char="•"/>
              <a:defRPr b="0" i="0" sz="3600" u="none" cap="none" strike="noStrike">
                <a:solidFill>
                  <a:srgbClr val="828282"/>
                </a:solidFill>
                <a:latin typeface="DM Sans"/>
                <a:ea typeface="DM Sans"/>
                <a:cs typeface="DM Sans"/>
                <a:sym typeface="DM Sans"/>
              </a:defRPr>
            </a:lvl3pPr>
            <a:lvl4pPr indent="-509778" lvl="3" marL="1828800" marR="0" rtl="0" algn="l">
              <a:lnSpc>
                <a:spcPct val="100000"/>
              </a:lnSpc>
              <a:spcBef>
                <a:spcPts val="0"/>
              </a:spcBef>
              <a:spcAft>
                <a:spcPts val="0"/>
              </a:spcAft>
              <a:buClr>
                <a:srgbClr val="828282"/>
              </a:buClr>
              <a:buSzPts val="4428"/>
              <a:buFont typeface="DM Sans"/>
              <a:buChar char="•"/>
              <a:defRPr b="0" i="0" sz="3600" u="none" cap="none" strike="noStrike">
                <a:solidFill>
                  <a:srgbClr val="828282"/>
                </a:solidFill>
                <a:latin typeface="DM Sans"/>
                <a:ea typeface="DM Sans"/>
                <a:cs typeface="DM Sans"/>
                <a:sym typeface="DM Sans"/>
              </a:defRPr>
            </a:lvl4pPr>
            <a:lvl5pPr indent="-509778" lvl="4" marL="2286000" marR="0" rtl="0" algn="l">
              <a:lnSpc>
                <a:spcPct val="100000"/>
              </a:lnSpc>
              <a:spcBef>
                <a:spcPts val="0"/>
              </a:spcBef>
              <a:spcAft>
                <a:spcPts val="0"/>
              </a:spcAft>
              <a:buClr>
                <a:srgbClr val="828282"/>
              </a:buClr>
              <a:buSzPts val="4428"/>
              <a:buFont typeface="DM Sans"/>
              <a:buChar char="•"/>
              <a:defRPr b="0" i="0" sz="3600" u="none" cap="none" strike="noStrike">
                <a:solidFill>
                  <a:srgbClr val="828282"/>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518" name="Google Shape;518;p40"/>
          <p:cNvSpPr txBox="1"/>
          <p:nvPr>
            <p:ph idx="12" type="sldNum"/>
          </p:nvPr>
        </p:nvSpPr>
        <p:spPr>
          <a:xfrm>
            <a:off x="23212926" y="13031659"/>
            <a:ext cx="683356" cy="369332"/>
          </a:xfrm>
          <a:prstGeom prst="rect">
            <a:avLst/>
          </a:prstGeom>
          <a:noFill/>
          <a:ln>
            <a:noFill/>
          </a:ln>
        </p:spPr>
        <p:txBody>
          <a:bodyPr anchorCtr="0" anchor="ctr" bIns="45700" lIns="91425" spcFirstLastPara="1" rIns="91425" wrap="square" tIns="45700">
            <a:spAutoFit/>
          </a:bodyPr>
          <a:lstStyle>
            <a:lvl1pPr indent="0" lvl="0"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1pPr>
            <a:lvl2pPr indent="0" lvl="1"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2pPr>
            <a:lvl3pPr indent="0" lvl="2"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3pPr>
            <a:lvl4pPr indent="0" lvl="3"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4pPr>
            <a:lvl5pPr indent="0" lvl="4"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5pPr>
            <a:lvl6pPr indent="0" lvl="5"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6pPr>
            <a:lvl7pPr indent="0" lvl="6"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7pPr>
            <a:lvl8pPr indent="0" lvl="7"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8pPr>
            <a:lvl9pPr indent="0" lvl="8"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9pPr>
          </a:lstStyle>
          <a:p>
            <a:pPr indent="0" lvl="0" marL="0" rtl="0" algn="r">
              <a:spcBef>
                <a:spcPts val="0"/>
              </a:spcBef>
              <a:spcAft>
                <a:spcPts val="0"/>
              </a:spcAft>
              <a:buNone/>
            </a:pPr>
            <a:fld id="{00000000-1234-1234-1234-123412341234}" type="slidenum">
              <a:rPr lang="en"/>
              <a:t>‹#›</a:t>
            </a:fld>
            <a:endParaRPr/>
          </a:p>
        </p:txBody>
      </p:sp>
      <p:cxnSp>
        <p:nvCxnSpPr>
          <p:cNvPr id="519" name="Google Shape;519;p40"/>
          <p:cNvCxnSpPr/>
          <p:nvPr/>
        </p:nvCxnSpPr>
        <p:spPr>
          <a:xfrm>
            <a:off x="1128823" y="9257413"/>
            <a:ext cx="22126354" cy="0"/>
          </a:xfrm>
          <a:prstGeom prst="straightConnector1">
            <a:avLst/>
          </a:prstGeom>
          <a:noFill/>
          <a:ln cap="flat" cmpd="sng" w="38100">
            <a:solidFill>
              <a:srgbClr val="0061B0"/>
            </a:solidFill>
            <a:prstDash val="solid"/>
            <a:round/>
            <a:headEnd len="sm" w="sm" type="none"/>
            <a:tailEnd len="sm" w="sm" type="none"/>
          </a:ln>
        </p:spPr>
      </p:cxnSp>
      <p:sp>
        <p:nvSpPr>
          <p:cNvPr id="520" name="Google Shape;520;p40"/>
          <p:cNvSpPr txBox="1"/>
          <p:nvPr>
            <p:ph idx="14" type="body"/>
          </p:nvPr>
        </p:nvSpPr>
        <p:spPr>
          <a:xfrm>
            <a:off x="2324417" y="9560757"/>
            <a:ext cx="5095358" cy="1649412"/>
          </a:xfrm>
          <a:prstGeom prst="rect">
            <a:avLst/>
          </a:prstGeom>
          <a:noFill/>
          <a:ln>
            <a:noFill/>
          </a:ln>
        </p:spPr>
        <p:txBody>
          <a:bodyPr anchorCtr="0" anchor="t" bIns="45700" lIns="91425" spcFirstLastPara="1" rIns="91425" wrap="square" tIns="45700">
            <a:noAutofit/>
          </a:bodyPr>
          <a:lstStyle>
            <a:lvl1pPr indent="-457200" lvl="0" marL="457200" marR="0" rtl="0" algn="l">
              <a:lnSpc>
                <a:spcPct val="100000"/>
              </a:lnSpc>
              <a:spcBef>
                <a:spcPts val="0"/>
              </a:spcBef>
              <a:spcAft>
                <a:spcPts val="0"/>
              </a:spcAft>
              <a:buClr>
                <a:srgbClr val="828282"/>
              </a:buClr>
              <a:buSzPts val="3600"/>
              <a:buFont typeface="Arial"/>
              <a:buChar char="•"/>
              <a:defRPr b="0" i="0" sz="3600" u="none" cap="none" strike="noStrike">
                <a:solidFill>
                  <a:srgbClr val="828282"/>
                </a:solidFill>
                <a:latin typeface="DM Sans"/>
                <a:ea typeface="DM Sans"/>
                <a:cs typeface="DM Sans"/>
                <a:sym typeface="DM Sans"/>
              </a:defRPr>
            </a:lvl1pPr>
            <a:lvl2pPr indent="-457200" lvl="1" marL="914400" marR="0" rtl="0" algn="l">
              <a:lnSpc>
                <a:spcPct val="100000"/>
              </a:lnSpc>
              <a:spcBef>
                <a:spcPts val="0"/>
              </a:spcBef>
              <a:spcAft>
                <a:spcPts val="0"/>
              </a:spcAft>
              <a:buClr>
                <a:srgbClr val="828282"/>
              </a:buClr>
              <a:buSzPts val="3600"/>
              <a:buFont typeface="DM Sans"/>
              <a:buChar char="•"/>
              <a:defRPr b="0" i="0" sz="3600" u="none" cap="none" strike="noStrike">
                <a:solidFill>
                  <a:srgbClr val="828282"/>
                </a:solidFill>
                <a:latin typeface="DM Sans"/>
                <a:ea typeface="DM Sans"/>
                <a:cs typeface="DM Sans"/>
                <a:sym typeface="DM Sans"/>
              </a:defRPr>
            </a:lvl2pPr>
            <a:lvl3pPr indent="-457200" lvl="2" marL="1371600" marR="0" rtl="0" algn="l">
              <a:lnSpc>
                <a:spcPct val="100000"/>
              </a:lnSpc>
              <a:spcBef>
                <a:spcPts val="0"/>
              </a:spcBef>
              <a:spcAft>
                <a:spcPts val="0"/>
              </a:spcAft>
              <a:buClr>
                <a:srgbClr val="828282"/>
              </a:buClr>
              <a:buSzPts val="3600"/>
              <a:buFont typeface="DM Sans"/>
              <a:buChar char="•"/>
              <a:defRPr b="0" i="0" sz="3600" u="none" cap="none" strike="noStrike">
                <a:solidFill>
                  <a:srgbClr val="828282"/>
                </a:solidFill>
                <a:latin typeface="DM Sans"/>
                <a:ea typeface="DM Sans"/>
                <a:cs typeface="DM Sans"/>
                <a:sym typeface="DM Sans"/>
              </a:defRPr>
            </a:lvl3pPr>
            <a:lvl4pPr indent="-509778" lvl="3" marL="1828800" marR="0" rtl="0" algn="l">
              <a:lnSpc>
                <a:spcPct val="100000"/>
              </a:lnSpc>
              <a:spcBef>
                <a:spcPts val="0"/>
              </a:spcBef>
              <a:spcAft>
                <a:spcPts val="0"/>
              </a:spcAft>
              <a:buClr>
                <a:srgbClr val="828282"/>
              </a:buClr>
              <a:buSzPts val="4428"/>
              <a:buFont typeface="DM Sans"/>
              <a:buChar char="•"/>
              <a:defRPr b="0" i="0" sz="3600" u="none" cap="none" strike="noStrike">
                <a:solidFill>
                  <a:srgbClr val="828282"/>
                </a:solidFill>
                <a:latin typeface="DM Sans"/>
                <a:ea typeface="DM Sans"/>
                <a:cs typeface="DM Sans"/>
                <a:sym typeface="DM Sans"/>
              </a:defRPr>
            </a:lvl4pPr>
            <a:lvl5pPr indent="-509778" lvl="4" marL="2286000" marR="0" rtl="0" algn="l">
              <a:lnSpc>
                <a:spcPct val="100000"/>
              </a:lnSpc>
              <a:spcBef>
                <a:spcPts val="0"/>
              </a:spcBef>
              <a:spcAft>
                <a:spcPts val="0"/>
              </a:spcAft>
              <a:buClr>
                <a:srgbClr val="828282"/>
              </a:buClr>
              <a:buSzPts val="4428"/>
              <a:buFont typeface="DM Sans"/>
              <a:buChar char="•"/>
              <a:defRPr b="0" i="0" sz="3600" u="none" cap="none" strike="noStrike">
                <a:solidFill>
                  <a:srgbClr val="828282"/>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521" name="Google Shape;521;p40"/>
          <p:cNvSpPr txBox="1"/>
          <p:nvPr>
            <p:ph idx="15" type="body"/>
          </p:nvPr>
        </p:nvSpPr>
        <p:spPr>
          <a:xfrm>
            <a:off x="9547269" y="9560757"/>
            <a:ext cx="5095358" cy="1649412"/>
          </a:xfrm>
          <a:prstGeom prst="rect">
            <a:avLst/>
          </a:prstGeom>
          <a:noFill/>
          <a:ln>
            <a:noFill/>
          </a:ln>
        </p:spPr>
        <p:txBody>
          <a:bodyPr anchorCtr="0" anchor="t" bIns="45700" lIns="91425" spcFirstLastPara="1" rIns="91425" wrap="square" tIns="45700">
            <a:noAutofit/>
          </a:bodyPr>
          <a:lstStyle>
            <a:lvl1pPr indent="-457200" lvl="0" marL="457200" marR="0" rtl="0" algn="l">
              <a:lnSpc>
                <a:spcPct val="100000"/>
              </a:lnSpc>
              <a:spcBef>
                <a:spcPts val="0"/>
              </a:spcBef>
              <a:spcAft>
                <a:spcPts val="0"/>
              </a:spcAft>
              <a:buClr>
                <a:srgbClr val="828282"/>
              </a:buClr>
              <a:buSzPts val="3600"/>
              <a:buFont typeface="Arial"/>
              <a:buChar char="•"/>
              <a:defRPr b="0" i="0" sz="3600" u="none" cap="none" strike="noStrike">
                <a:solidFill>
                  <a:srgbClr val="828282"/>
                </a:solidFill>
                <a:latin typeface="DM Sans"/>
                <a:ea typeface="DM Sans"/>
                <a:cs typeface="DM Sans"/>
                <a:sym typeface="DM Sans"/>
              </a:defRPr>
            </a:lvl1pPr>
            <a:lvl2pPr indent="-457200" lvl="1" marL="914400" marR="0" rtl="0" algn="l">
              <a:lnSpc>
                <a:spcPct val="100000"/>
              </a:lnSpc>
              <a:spcBef>
                <a:spcPts val="0"/>
              </a:spcBef>
              <a:spcAft>
                <a:spcPts val="0"/>
              </a:spcAft>
              <a:buClr>
                <a:srgbClr val="828282"/>
              </a:buClr>
              <a:buSzPts val="3600"/>
              <a:buFont typeface="DM Sans"/>
              <a:buChar char="•"/>
              <a:defRPr b="0" i="0" sz="3600" u="none" cap="none" strike="noStrike">
                <a:solidFill>
                  <a:srgbClr val="828282"/>
                </a:solidFill>
                <a:latin typeface="DM Sans"/>
                <a:ea typeface="DM Sans"/>
                <a:cs typeface="DM Sans"/>
                <a:sym typeface="DM Sans"/>
              </a:defRPr>
            </a:lvl2pPr>
            <a:lvl3pPr indent="-457200" lvl="2" marL="1371600" marR="0" rtl="0" algn="l">
              <a:lnSpc>
                <a:spcPct val="100000"/>
              </a:lnSpc>
              <a:spcBef>
                <a:spcPts val="0"/>
              </a:spcBef>
              <a:spcAft>
                <a:spcPts val="0"/>
              </a:spcAft>
              <a:buClr>
                <a:srgbClr val="828282"/>
              </a:buClr>
              <a:buSzPts val="3600"/>
              <a:buFont typeface="DM Sans"/>
              <a:buChar char="•"/>
              <a:defRPr b="0" i="0" sz="3600" u="none" cap="none" strike="noStrike">
                <a:solidFill>
                  <a:srgbClr val="828282"/>
                </a:solidFill>
                <a:latin typeface="DM Sans"/>
                <a:ea typeface="DM Sans"/>
                <a:cs typeface="DM Sans"/>
                <a:sym typeface="DM Sans"/>
              </a:defRPr>
            </a:lvl3pPr>
            <a:lvl4pPr indent="-509778" lvl="3" marL="1828800" marR="0" rtl="0" algn="l">
              <a:lnSpc>
                <a:spcPct val="100000"/>
              </a:lnSpc>
              <a:spcBef>
                <a:spcPts val="0"/>
              </a:spcBef>
              <a:spcAft>
                <a:spcPts val="0"/>
              </a:spcAft>
              <a:buClr>
                <a:srgbClr val="828282"/>
              </a:buClr>
              <a:buSzPts val="4428"/>
              <a:buFont typeface="DM Sans"/>
              <a:buChar char="•"/>
              <a:defRPr b="0" i="0" sz="3600" u="none" cap="none" strike="noStrike">
                <a:solidFill>
                  <a:srgbClr val="828282"/>
                </a:solidFill>
                <a:latin typeface="DM Sans"/>
                <a:ea typeface="DM Sans"/>
                <a:cs typeface="DM Sans"/>
                <a:sym typeface="DM Sans"/>
              </a:defRPr>
            </a:lvl4pPr>
            <a:lvl5pPr indent="-509778" lvl="4" marL="2286000" marR="0" rtl="0" algn="l">
              <a:lnSpc>
                <a:spcPct val="100000"/>
              </a:lnSpc>
              <a:spcBef>
                <a:spcPts val="0"/>
              </a:spcBef>
              <a:spcAft>
                <a:spcPts val="0"/>
              </a:spcAft>
              <a:buClr>
                <a:srgbClr val="828282"/>
              </a:buClr>
              <a:buSzPts val="4428"/>
              <a:buFont typeface="DM Sans"/>
              <a:buChar char="•"/>
              <a:defRPr b="0" i="0" sz="3600" u="none" cap="none" strike="noStrike">
                <a:solidFill>
                  <a:srgbClr val="828282"/>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522" name="Google Shape;522;p40"/>
          <p:cNvSpPr txBox="1"/>
          <p:nvPr>
            <p:ph idx="16" type="body"/>
          </p:nvPr>
        </p:nvSpPr>
        <p:spPr>
          <a:xfrm>
            <a:off x="17303702" y="9560757"/>
            <a:ext cx="5095358" cy="1649412"/>
          </a:xfrm>
          <a:prstGeom prst="rect">
            <a:avLst/>
          </a:prstGeom>
          <a:noFill/>
          <a:ln>
            <a:noFill/>
          </a:ln>
        </p:spPr>
        <p:txBody>
          <a:bodyPr anchorCtr="0" anchor="t" bIns="45700" lIns="91425" spcFirstLastPara="1" rIns="91425" wrap="square" tIns="45700">
            <a:noAutofit/>
          </a:bodyPr>
          <a:lstStyle>
            <a:lvl1pPr indent="-457200" lvl="0" marL="457200" marR="0" rtl="0" algn="l">
              <a:lnSpc>
                <a:spcPct val="100000"/>
              </a:lnSpc>
              <a:spcBef>
                <a:spcPts val="0"/>
              </a:spcBef>
              <a:spcAft>
                <a:spcPts val="0"/>
              </a:spcAft>
              <a:buClr>
                <a:srgbClr val="828282"/>
              </a:buClr>
              <a:buSzPts val="3600"/>
              <a:buFont typeface="Arial"/>
              <a:buChar char="•"/>
              <a:defRPr b="0" i="0" sz="3600" u="none" cap="none" strike="noStrike">
                <a:solidFill>
                  <a:srgbClr val="828282"/>
                </a:solidFill>
                <a:latin typeface="DM Sans"/>
                <a:ea typeface="DM Sans"/>
                <a:cs typeface="DM Sans"/>
                <a:sym typeface="DM Sans"/>
              </a:defRPr>
            </a:lvl1pPr>
            <a:lvl2pPr indent="-457200" lvl="1" marL="914400" marR="0" rtl="0" algn="l">
              <a:lnSpc>
                <a:spcPct val="100000"/>
              </a:lnSpc>
              <a:spcBef>
                <a:spcPts val="0"/>
              </a:spcBef>
              <a:spcAft>
                <a:spcPts val="0"/>
              </a:spcAft>
              <a:buClr>
                <a:srgbClr val="828282"/>
              </a:buClr>
              <a:buSzPts val="3600"/>
              <a:buFont typeface="DM Sans"/>
              <a:buChar char="•"/>
              <a:defRPr b="0" i="0" sz="3600" u="none" cap="none" strike="noStrike">
                <a:solidFill>
                  <a:srgbClr val="828282"/>
                </a:solidFill>
                <a:latin typeface="DM Sans"/>
                <a:ea typeface="DM Sans"/>
                <a:cs typeface="DM Sans"/>
                <a:sym typeface="DM Sans"/>
              </a:defRPr>
            </a:lvl2pPr>
            <a:lvl3pPr indent="-457200" lvl="2" marL="1371600" marR="0" rtl="0" algn="l">
              <a:lnSpc>
                <a:spcPct val="100000"/>
              </a:lnSpc>
              <a:spcBef>
                <a:spcPts val="0"/>
              </a:spcBef>
              <a:spcAft>
                <a:spcPts val="0"/>
              </a:spcAft>
              <a:buClr>
                <a:srgbClr val="828282"/>
              </a:buClr>
              <a:buSzPts val="3600"/>
              <a:buFont typeface="DM Sans"/>
              <a:buChar char="•"/>
              <a:defRPr b="0" i="0" sz="3600" u="none" cap="none" strike="noStrike">
                <a:solidFill>
                  <a:srgbClr val="828282"/>
                </a:solidFill>
                <a:latin typeface="DM Sans"/>
                <a:ea typeface="DM Sans"/>
                <a:cs typeface="DM Sans"/>
                <a:sym typeface="DM Sans"/>
              </a:defRPr>
            </a:lvl3pPr>
            <a:lvl4pPr indent="-509778" lvl="3" marL="1828800" marR="0" rtl="0" algn="l">
              <a:lnSpc>
                <a:spcPct val="100000"/>
              </a:lnSpc>
              <a:spcBef>
                <a:spcPts val="0"/>
              </a:spcBef>
              <a:spcAft>
                <a:spcPts val="0"/>
              </a:spcAft>
              <a:buClr>
                <a:srgbClr val="828282"/>
              </a:buClr>
              <a:buSzPts val="4428"/>
              <a:buFont typeface="DM Sans"/>
              <a:buChar char="•"/>
              <a:defRPr b="0" i="0" sz="3600" u="none" cap="none" strike="noStrike">
                <a:solidFill>
                  <a:srgbClr val="828282"/>
                </a:solidFill>
                <a:latin typeface="DM Sans"/>
                <a:ea typeface="DM Sans"/>
                <a:cs typeface="DM Sans"/>
                <a:sym typeface="DM Sans"/>
              </a:defRPr>
            </a:lvl4pPr>
            <a:lvl5pPr indent="-509778" lvl="4" marL="2286000" marR="0" rtl="0" algn="l">
              <a:lnSpc>
                <a:spcPct val="100000"/>
              </a:lnSpc>
              <a:spcBef>
                <a:spcPts val="0"/>
              </a:spcBef>
              <a:spcAft>
                <a:spcPts val="0"/>
              </a:spcAft>
              <a:buClr>
                <a:srgbClr val="828282"/>
              </a:buClr>
              <a:buSzPts val="4428"/>
              <a:buFont typeface="DM Sans"/>
              <a:buChar char="•"/>
              <a:defRPr b="0" i="0" sz="3600" u="none" cap="none" strike="noStrike">
                <a:solidFill>
                  <a:srgbClr val="828282"/>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523" name="Google Shape;523;p40"/>
          <p:cNvSpPr txBox="1"/>
          <p:nvPr>
            <p:ph type="title"/>
          </p:nvPr>
        </p:nvSpPr>
        <p:spPr>
          <a:xfrm>
            <a:off x="2564146" y="790816"/>
            <a:ext cx="21971005" cy="830999"/>
          </a:xfrm>
          <a:prstGeom prst="rect">
            <a:avLst/>
          </a:prstGeom>
          <a:noFill/>
          <a:ln>
            <a:noFill/>
          </a:ln>
        </p:spPr>
        <p:txBody>
          <a:bodyPr anchorCtr="0" anchor="ctr" bIns="0" lIns="0" spcFirstLastPara="1" rIns="0" wrap="square" tIns="0">
            <a:spAutoFit/>
          </a:bodyPr>
          <a:lstStyle>
            <a:lvl1pPr lvl="0" algn="l">
              <a:lnSpc>
                <a:spcPct val="100000"/>
              </a:lnSpc>
              <a:spcBef>
                <a:spcPts val="0"/>
              </a:spcBef>
              <a:spcAft>
                <a:spcPts val="0"/>
              </a:spcAft>
              <a:buClr>
                <a:srgbClr val="005FAA"/>
              </a:buClr>
              <a:buSzPts val="1800"/>
              <a:buNone/>
              <a:defRPr/>
            </a:lvl1pPr>
            <a:lvl2pPr lvl="1" algn="l">
              <a:lnSpc>
                <a:spcPct val="100000"/>
              </a:lnSpc>
              <a:spcBef>
                <a:spcPts val="0"/>
              </a:spcBef>
              <a:spcAft>
                <a:spcPts val="0"/>
              </a:spcAft>
              <a:buClr>
                <a:srgbClr val="005FAA"/>
              </a:buClr>
              <a:buSzPts val="1800"/>
              <a:buNone/>
              <a:defRPr/>
            </a:lvl2pPr>
            <a:lvl3pPr lvl="2" algn="l">
              <a:lnSpc>
                <a:spcPct val="100000"/>
              </a:lnSpc>
              <a:spcBef>
                <a:spcPts val="0"/>
              </a:spcBef>
              <a:spcAft>
                <a:spcPts val="0"/>
              </a:spcAft>
              <a:buClr>
                <a:srgbClr val="005FAA"/>
              </a:buClr>
              <a:buSzPts val="1800"/>
              <a:buNone/>
              <a:defRPr/>
            </a:lvl3pPr>
            <a:lvl4pPr lvl="3" algn="l">
              <a:lnSpc>
                <a:spcPct val="100000"/>
              </a:lnSpc>
              <a:spcBef>
                <a:spcPts val="0"/>
              </a:spcBef>
              <a:spcAft>
                <a:spcPts val="0"/>
              </a:spcAft>
              <a:buClr>
                <a:srgbClr val="005FAA"/>
              </a:buClr>
              <a:buSzPts val="1800"/>
              <a:buNone/>
              <a:defRPr/>
            </a:lvl4pPr>
            <a:lvl5pPr lvl="4" algn="l">
              <a:lnSpc>
                <a:spcPct val="100000"/>
              </a:lnSpc>
              <a:spcBef>
                <a:spcPts val="0"/>
              </a:spcBef>
              <a:spcAft>
                <a:spcPts val="0"/>
              </a:spcAft>
              <a:buClr>
                <a:srgbClr val="005FAA"/>
              </a:buClr>
              <a:buSzPts val="1800"/>
              <a:buNone/>
              <a:defRPr/>
            </a:lvl5pPr>
            <a:lvl6pPr lvl="5" algn="l">
              <a:lnSpc>
                <a:spcPct val="100000"/>
              </a:lnSpc>
              <a:spcBef>
                <a:spcPts val="0"/>
              </a:spcBef>
              <a:spcAft>
                <a:spcPts val="0"/>
              </a:spcAft>
              <a:buClr>
                <a:srgbClr val="005FAA"/>
              </a:buClr>
              <a:buSzPts val="1800"/>
              <a:buNone/>
              <a:defRPr/>
            </a:lvl6pPr>
            <a:lvl7pPr lvl="6" algn="l">
              <a:lnSpc>
                <a:spcPct val="100000"/>
              </a:lnSpc>
              <a:spcBef>
                <a:spcPts val="0"/>
              </a:spcBef>
              <a:spcAft>
                <a:spcPts val="0"/>
              </a:spcAft>
              <a:buClr>
                <a:srgbClr val="005FAA"/>
              </a:buClr>
              <a:buSzPts val="1800"/>
              <a:buNone/>
              <a:defRPr/>
            </a:lvl7pPr>
            <a:lvl8pPr lvl="7" algn="l">
              <a:lnSpc>
                <a:spcPct val="100000"/>
              </a:lnSpc>
              <a:spcBef>
                <a:spcPts val="0"/>
              </a:spcBef>
              <a:spcAft>
                <a:spcPts val="0"/>
              </a:spcAft>
              <a:buClr>
                <a:srgbClr val="005FAA"/>
              </a:buClr>
              <a:buSzPts val="1800"/>
              <a:buNone/>
              <a:defRPr/>
            </a:lvl8pPr>
            <a:lvl9pPr lvl="8" algn="l">
              <a:lnSpc>
                <a:spcPct val="100000"/>
              </a:lnSpc>
              <a:spcBef>
                <a:spcPts val="0"/>
              </a:spcBef>
              <a:spcAft>
                <a:spcPts val="0"/>
              </a:spcAft>
              <a:buClr>
                <a:srgbClr val="005FAA"/>
              </a:buClr>
              <a:buSzPts val="1800"/>
              <a:buNone/>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1. Dark - Title" showMasterSp="0">
  <p:cSld name="Dark - Title">
    <p:bg>
      <p:bgPr>
        <a:solidFill>
          <a:srgbClr val="09142E"/>
        </a:solidFill>
      </p:bgPr>
    </p:bg>
    <p:spTree>
      <p:nvGrpSpPr>
        <p:cNvPr id="30" name="Shape 30"/>
        <p:cNvGrpSpPr/>
        <p:nvPr/>
      </p:nvGrpSpPr>
      <p:grpSpPr>
        <a:xfrm>
          <a:off x="0" y="0"/>
          <a:ext cx="0" cy="0"/>
          <a:chOff x="0" y="0"/>
          <a:chExt cx="0" cy="0"/>
        </a:xfrm>
      </p:grpSpPr>
      <p:sp>
        <p:nvSpPr>
          <p:cNvPr id="31" name="Google Shape;31;p5"/>
          <p:cNvSpPr txBox="1"/>
          <p:nvPr>
            <p:ph idx="1" type="body"/>
          </p:nvPr>
        </p:nvSpPr>
        <p:spPr>
          <a:xfrm>
            <a:off x="1079500" y="7525869"/>
            <a:ext cx="23063494" cy="1087477"/>
          </a:xfrm>
          <a:prstGeom prst="rect">
            <a:avLst/>
          </a:prstGeom>
          <a:noFill/>
          <a:ln>
            <a:noFill/>
          </a:ln>
        </p:spPr>
        <p:txBody>
          <a:bodyPr anchorCtr="0" anchor="t" bIns="50800" lIns="50800" spcFirstLastPara="1" rIns="50800" wrap="square" tIns="50800">
            <a:spAutoFit/>
          </a:bodyPr>
          <a:lstStyle>
            <a:lvl1pPr indent="-228600" lvl="0" marL="457200" marR="0" rtl="0" algn="l">
              <a:lnSpc>
                <a:spcPct val="100000"/>
              </a:lnSpc>
              <a:spcBef>
                <a:spcPts val="0"/>
              </a:spcBef>
              <a:spcAft>
                <a:spcPts val="0"/>
              </a:spcAft>
              <a:buClr>
                <a:srgbClr val="FFFFFF"/>
              </a:buClr>
              <a:buSzPts val="6400"/>
              <a:buFont typeface="DM Sans"/>
              <a:buNone/>
              <a:defRPr b="0" i="0" sz="6400" u="none" cap="none" strike="noStrike">
                <a:solidFill>
                  <a:srgbClr val="FFFFFF"/>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32" name="Google Shape;32;p5"/>
          <p:cNvSpPr txBox="1"/>
          <p:nvPr>
            <p:ph idx="2" type="body"/>
          </p:nvPr>
        </p:nvSpPr>
        <p:spPr>
          <a:xfrm>
            <a:off x="1079500" y="5707173"/>
            <a:ext cx="23063494" cy="1549142"/>
          </a:xfrm>
          <a:prstGeom prst="rect">
            <a:avLst/>
          </a:prstGeom>
          <a:noFill/>
          <a:ln>
            <a:noFill/>
          </a:ln>
        </p:spPr>
        <p:txBody>
          <a:bodyPr anchorCtr="0" anchor="ctr" bIns="50800" lIns="50800" spcFirstLastPara="1" rIns="50800" wrap="square" tIns="50800">
            <a:spAutoFit/>
          </a:bodyPr>
          <a:lstStyle>
            <a:lvl1pPr indent="-228600" lvl="0" marL="457200" marR="0" rtl="0" algn="l">
              <a:lnSpc>
                <a:spcPct val="100000"/>
              </a:lnSpc>
              <a:spcBef>
                <a:spcPts val="0"/>
              </a:spcBef>
              <a:spcAft>
                <a:spcPts val="0"/>
              </a:spcAft>
              <a:buClr>
                <a:srgbClr val="FFFFFF"/>
              </a:buClr>
              <a:buSzPts val="9400"/>
              <a:buFont typeface="DM Sans"/>
              <a:buNone/>
              <a:defRPr i="0" sz="9400" u="none" cap="none" strike="noStrike">
                <a:solidFill>
                  <a:srgbClr val="FFFFFF"/>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33" name="Google Shape;33;p5"/>
          <p:cNvSpPr txBox="1"/>
          <p:nvPr>
            <p:ph idx="3" type="body"/>
          </p:nvPr>
        </p:nvSpPr>
        <p:spPr>
          <a:xfrm>
            <a:off x="1209182" y="10729563"/>
            <a:ext cx="11318423" cy="738664"/>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FFFFFF"/>
              </a:buClr>
              <a:buSzPts val="4800"/>
              <a:buFont typeface="DM Sans"/>
              <a:buNone/>
              <a:defRPr i="0" sz="4800" u="none" cap="none" strike="noStrike">
                <a:solidFill>
                  <a:srgbClr val="FFFFFF"/>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34" name="Google Shape;34;p5"/>
          <p:cNvSpPr txBox="1"/>
          <p:nvPr>
            <p:ph idx="4" type="body"/>
          </p:nvPr>
        </p:nvSpPr>
        <p:spPr>
          <a:xfrm>
            <a:off x="1209182" y="11648613"/>
            <a:ext cx="11318424" cy="615553"/>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FFFFFF"/>
              </a:buClr>
              <a:buSzPts val="4000"/>
              <a:buFont typeface="DM Sans"/>
              <a:buNone/>
              <a:defRPr i="0" sz="4000" u="none" cap="none" strike="noStrike">
                <a:solidFill>
                  <a:srgbClr val="FFFFFF"/>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35" name="Google Shape;35;p5"/>
          <p:cNvSpPr txBox="1"/>
          <p:nvPr>
            <p:ph idx="5" type="body"/>
          </p:nvPr>
        </p:nvSpPr>
        <p:spPr>
          <a:xfrm>
            <a:off x="15133504" y="10805763"/>
            <a:ext cx="8124360" cy="615553"/>
          </a:xfrm>
          <a:prstGeom prst="rect">
            <a:avLst/>
          </a:prstGeom>
          <a:noFill/>
          <a:ln>
            <a:noFill/>
          </a:ln>
        </p:spPr>
        <p:txBody>
          <a:bodyPr anchorCtr="0" anchor="t" bIns="0" lIns="0" spcFirstLastPara="1" rIns="0" wrap="square" tIns="0">
            <a:spAutoFit/>
          </a:bodyPr>
          <a:lstStyle>
            <a:lvl1pPr indent="-228600" lvl="0" marL="457200" marR="0" rtl="0" algn="r">
              <a:lnSpc>
                <a:spcPct val="100000"/>
              </a:lnSpc>
              <a:spcBef>
                <a:spcPts val="0"/>
              </a:spcBef>
              <a:spcAft>
                <a:spcPts val="0"/>
              </a:spcAft>
              <a:buClr>
                <a:srgbClr val="FFFFFF"/>
              </a:buClr>
              <a:buSzPts val="4000"/>
              <a:buFont typeface="DM Sans"/>
              <a:buNone/>
              <a:defRPr i="0" sz="4000" u="none" cap="none" strike="noStrike">
                <a:solidFill>
                  <a:srgbClr val="FFFFFF"/>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36" name="Google Shape;36;p5"/>
          <p:cNvSpPr txBox="1"/>
          <p:nvPr>
            <p:ph idx="6" type="body"/>
          </p:nvPr>
        </p:nvSpPr>
        <p:spPr>
          <a:xfrm>
            <a:off x="15133505" y="11648613"/>
            <a:ext cx="8124357" cy="615553"/>
          </a:xfrm>
          <a:prstGeom prst="rect">
            <a:avLst/>
          </a:prstGeom>
          <a:noFill/>
          <a:ln>
            <a:noFill/>
          </a:ln>
        </p:spPr>
        <p:txBody>
          <a:bodyPr anchorCtr="0" anchor="t" bIns="0" lIns="0" spcFirstLastPara="1" rIns="0" wrap="square" tIns="0">
            <a:spAutoFit/>
          </a:bodyPr>
          <a:lstStyle>
            <a:lvl1pPr indent="-228600" lvl="0" marL="457200" marR="0" rtl="0" algn="r">
              <a:lnSpc>
                <a:spcPct val="100000"/>
              </a:lnSpc>
              <a:spcBef>
                <a:spcPts val="0"/>
              </a:spcBef>
              <a:spcAft>
                <a:spcPts val="0"/>
              </a:spcAft>
              <a:buClr>
                <a:srgbClr val="FFFFFF"/>
              </a:buClr>
              <a:buSzPts val="4000"/>
              <a:buFont typeface="DM Sans"/>
              <a:buNone/>
              <a:defRPr i="0" sz="4000" u="none" cap="none" strike="noStrike">
                <a:solidFill>
                  <a:srgbClr val="FFFFFF"/>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pic>
        <p:nvPicPr>
          <p:cNvPr descr="img 6@4x.png" id="37" name="Google Shape;37;p5"/>
          <p:cNvPicPr preferRelativeResize="0"/>
          <p:nvPr/>
        </p:nvPicPr>
        <p:blipFill rotWithShape="1">
          <a:blip r:embed="rId2">
            <a:alphaModFix/>
          </a:blip>
          <a:srcRect b="0" l="0" r="0" t="0"/>
          <a:stretch/>
        </p:blipFill>
        <p:spPr>
          <a:xfrm>
            <a:off x="10122410" y="-3760448"/>
            <a:ext cx="15642027" cy="8633422"/>
          </a:xfrm>
          <a:prstGeom prst="rect">
            <a:avLst/>
          </a:prstGeom>
          <a:noFill/>
          <a:ln>
            <a:noFill/>
          </a:ln>
        </p:spPr>
      </p:pic>
      <p:sp>
        <p:nvSpPr>
          <p:cNvPr id="38" name="Google Shape;38;p5"/>
          <p:cNvSpPr txBox="1"/>
          <p:nvPr>
            <p:ph idx="7" type="body"/>
          </p:nvPr>
        </p:nvSpPr>
        <p:spPr>
          <a:xfrm>
            <a:off x="6484470" y="12746860"/>
            <a:ext cx="5802298" cy="369332"/>
          </a:xfrm>
          <a:prstGeom prst="rect">
            <a:avLst/>
          </a:prstGeom>
          <a:noFill/>
          <a:ln>
            <a:noFill/>
          </a:ln>
        </p:spPr>
        <p:txBody>
          <a:bodyPr anchorCtr="0" anchor="b" bIns="0" lIns="0" spcFirstLastPara="1" rIns="0" wrap="square" tIns="0">
            <a:spAutoFit/>
          </a:bodyPr>
          <a:lstStyle>
            <a:lvl1pPr indent="-228600" lvl="0" marL="457200" marR="0" rtl="0" algn="l">
              <a:lnSpc>
                <a:spcPct val="100000"/>
              </a:lnSpc>
              <a:spcBef>
                <a:spcPts val="0"/>
              </a:spcBef>
              <a:spcAft>
                <a:spcPts val="0"/>
              </a:spcAft>
              <a:buClr>
                <a:srgbClr val="999999"/>
              </a:buClr>
              <a:buSzPts val="2400"/>
              <a:buFont typeface="DM Sans"/>
              <a:buNone/>
              <a:defRPr i="0" sz="2400" u="none" cap="none" strike="noStrike">
                <a:solidFill>
                  <a:srgbClr val="999999"/>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39" name="Google Shape;39;p5"/>
          <p:cNvSpPr txBox="1"/>
          <p:nvPr>
            <p:ph idx="8" type="body"/>
          </p:nvPr>
        </p:nvSpPr>
        <p:spPr>
          <a:xfrm>
            <a:off x="1210140" y="12746860"/>
            <a:ext cx="4320001" cy="369332"/>
          </a:xfrm>
          <a:prstGeom prst="rect">
            <a:avLst/>
          </a:prstGeom>
          <a:noFill/>
          <a:ln>
            <a:noFill/>
          </a:ln>
        </p:spPr>
        <p:txBody>
          <a:bodyPr anchorCtr="0" anchor="b" bIns="0" lIns="0" spcFirstLastPara="1" rIns="0" wrap="square" tIns="0">
            <a:spAutoFit/>
          </a:bodyPr>
          <a:lstStyle>
            <a:lvl1pPr indent="-228600" lvl="0" marL="457200" marR="0" rtl="0" algn="l">
              <a:lnSpc>
                <a:spcPct val="100000"/>
              </a:lnSpc>
              <a:spcBef>
                <a:spcPts val="0"/>
              </a:spcBef>
              <a:spcAft>
                <a:spcPts val="0"/>
              </a:spcAft>
              <a:buClr>
                <a:srgbClr val="999999"/>
              </a:buClr>
              <a:buSzPts val="2400"/>
              <a:buFont typeface="DM Sans"/>
              <a:buNone/>
              <a:defRPr i="0" sz="2400" u="none" cap="none" strike="noStrike">
                <a:solidFill>
                  <a:srgbClr val="999999"/>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40" name="Google Shape;40;p5"/>
          <p:cNvSpPr/>
          <p:nvPr/>
        </p:nvSpPr>
        <p:spPr>
          <a:xfrm>
            <a:off x="1183823" y="-1494181"/>
            <a:ext cx="3512100" cy="4405800"/>
          </a:xfrm>
          <a:prstGeom prst="roundRect">
            <a:avLst>
              <a:gd fmla="val 18817" name="adj"/>
            </a:avLst>
          </a:prstGeom>
          <a:solidFill>
            <a:srgbClr val="FFFF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a:buNone/>
            </a:pPr>
            <a:r>
              <a:t/>
            </a:r>
            <a:endParaRPr b="1" i="0" sz="2400" u="none" cap="none" strike="noStrike">
              <a:solidFill>
                <a:srgbClr val="5E5E5E"/>
              </a:solidFill>
              <a:latin typeface="DM Sans"/>
              <a:ea typeface="DM Sans"/>
              <a:cs typeface="DM Sans"/>
              <a:sym typeface="DM Sans"/>
            </a:endParaRPr>
          </a:p>
        </p:txBody>
      </p:sp>
      <p:pic>
        <p:nvPicPr>
          <p:cNvPr id="41" name="Google Shape;41;p5"/>
          <p:cNvPicPr preferRelativeResize="0"/>
          <p:nvPr/>
        </p:nvPicPr>
        <p:blipFill>
          <a:blip r:embed="rId3">
            <a:alphaModFix/>
          </a:blip>
          <a:stretch>
            <a:fillRect/>
          </a:stretch>
        </p:blipFill>
        <p:spPr>
          <a:xfrm>
            <a:off x="1799975" y="489575"/>
            <a:ext cx="2267000" cy="1731350"/>
          </a:xfrm>
          <a:prstGeom prst="rect">
            <a:avLst/>
          </a:prstGeom>
          <a:noFill/>
          <a:ln>
            <a:noFill/>
          </a:ln>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1. (extra) Image - Big Title (Right)" showMasterSp="0">
  <p:cSld name="Image - Big Title (Right)">
    <p:spTree>
      <p:nvGrpSpPr>
        <p:cNvPr id="524" name="Shape 524"/>
        <p:cNvGrpSpPr/>
        <p:nvPr/>
      </p:nvGrpSpPr>
      <p:grpSpPr>
        <a:xfrm>
          <a:off x="0" y="0"/>
          <a:ext cx="0" cy="0"/>
          <a:chOff x="0" y="0"/>
          <a:chExt cx="0" cy="0"/>
        </a:xfrm>
      </p:grpSpPr>
      <p:sp>
        <p:nvSpPr>
          <p:cNvPr id="525" name="Google Shape;525;p41"/>
          <p:cNvSpPr/>
          <p:nvPr>
            <p:ph idx="2" type="pic"/>
          </p:nvPr>
        </p:nvSpPr>
        <p:spPr>
          <a:xfrm>
            <a:off x="-1512277" y="955533"/>
            <a:ext cx="13404678" cy="11679778"/>
          </a:xfrm>
          <a:prstGeom prst="roundRect">
            <a:avLst>
              <a:gd fmla="val 6128" name="adj"/>
            </a:avLst>
          </a:prstGeom>
          <a:noFill/>
          <a:ln>
            <a:noFill/>
          </a:ln>
        </p:spPr>
      </p:sp>
      <p:sp>
        <p:nvSpPr>
          <p:cNvPr id="526" name="Google Shape;526;p41"/>
          <p:cNvSpPr txBox="1"/>
          <p:nvPr>
            <p:ph idx="1" type="body"/>
          </p:nvPr>
        </p:nvSpPr>
        <p:spPr>
          <a:xfrm>
            <a:off x="13035190" y="6443141"/>
            <a:ext cx="10156110" cy="1308050"/>
          </a:xfrm>
          <a:prstGeom prst="rect">
            <a:avLst/>
          </a:prstGeom>
          <a:noFill/>
          <a:ln>
            <a:noFill/>
          </a:ln>
        </p:spPr>
        <p:txBody>
          <a:bodyPr anchorCtr="0" anchor="b" bIns="0" lIns="0" spcFirstLastPara="1" rIns="0" wrap="square" tIns="0">
            <a:spAutoFit/>
          </a:bodyPr>
          <a:lstStyle>
            <a:lvl1pPr indent="-228600" lvl="0" marL="457200" marR="0" rtl="0" algn="l">
              <a:lnSpc>
                <a:spcPct val="100000"/>
              </a:lnSpc>
              <a:spcBef>
                <a:spcPts val="0"/>
              </a:spcBef>
              <a:spcAft>
                <a:spcPts val="0"/>
              </a:spcAft>
              <a:buClr>
                <a:srgbClr val="005FAA"/>
              </a:buClr>
              <a:buSzPts val="8500"/>
              <a:buFont typeface="DM Sans"/>
              <a:buNone/>
              <a:defRPr i="0" sz="85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527" name="Google Shape;527;p41"/>
          <p:cNvSpPr txBox="1"/>
          <p:nvPr>
            <p:ph idx="3" type="body"/>
          </p:nvPr>
        </p:nvSpPr>
        <p:spPr>
          <a:xfrm>
            <a:off x="13035190" y="7894938"/>
            <a:ext cx="10160001" cy="615553"/>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EF8200"/>
              </a:buClr>
              <a:buSzPts val="4000"/>
              <a:buFont typeface="DM Sans"/>
              <a:buNone/>
              <a:defRPr b="0" i="0" sz="4000" u="none" cap="none" strike="noStrike">
                <a:solidFill>
                  <a:srgbClr val="EF8200"/>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pic>
        <p:nvPicPr>
          <p:cNvPr descr="Image" id="528" name="Google Shape;528;p41"/>
          <p:cNvPicPr preferRelativeResize="0"/>
          <p:nvPr/>
        </p:nvPicPr>
        <p:blipFill rotWithShape="1">
          <a:blip r:embed="rId2">
            <a:alphaModFix/>
          </a:blip>
          <a:srcRect b="0" l="0" r="0" t="0"/>
          <a:stretch/>
        </p:blipFill>
        <p:spPr>
          <a:xfrm>
            <a:off x="-10374232" y="2136913"/>
            <a:ext cx="22092041" cy="10496687"/>
          </a:xfrm>
          <a:prstGeom prst="rect">
            <a:avLst/>
          </a:prstGeom>
          <a:noFill/>
          <a:ln>
            <a:noFill/>
          </a:ln>
        </p:spPr>
      </p:pic>
      <p:sp>
        <p:nvSpPr>
          <p:cNvPr id="529" name="Google Shape;529;p41"/>
          <p:cNvSpPr txBox="1"/>
          <p:nvPr>
            <p:ph idx="12" type="sldNum"/>
          </p:nvPr>
        </p:nvSpPr>
        <p:spPr>
          <a:xfrm>
            <a:off x="23212926" y="13031659"/>
            <a:ext cx="683356" cy="369332"/>
          </a:xfrm>
          <a:prstGeom prst="rect">
            <a:avLst/>
          </a:prstGeom>
          <a:noFill/>
          <a:ln>
            <a:noFill/>
          </a:ln>
        </p:spPr>
        <p:txBody>
          <a:bodyPr anchorCtr="0" anchor="ctr" bIns="45700" lIns="91425" spcFirstLastPara="1" rIns="91425" wrap="square" tIns="45700">
            <a:spAutoFit/>
          </a:bodyPr>
          <a:lstStyle>
            <a:lvl1pPr indent="0" lvl="0"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1pPr>
            <a:lvl2pPr indent="0" lvl="1"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2pPr>
            <a:lvl3pPr indent="0" lvl="2"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3pPr>
            <a:lvl4pPr indent="0" lvl="3"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4pPr>
            <a:lvl5pPr indent="0" lvl="4"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5pPr>
            <a:lvl6pPr indent="0" lvl="5"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6pPr>
            <a:lvl7pPr indent="0" lvl="6"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7pPr>
            <a:lvl8pPr indent="0" lvl="7"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8pPr>
            <a:lvl9pPr indent="0" lvl="8"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30" name="Shape 530"/>
        <p:cNvGrpSpPr/>
        <p:nvPr/>
      </p:nvGrpSpPr>
      <p:grpSpPr>
        <a:xfrm>
          <a:off x="0" y="0"/>
          <a:ext cx="0" cy="0"/>
          <a:chOff x="0" y="0"/>
          <a:chExt cx="0" cy="0"/>
        </a:xfrm>
      </p:grpSpPr>
      <p:sp>
        <p:nvSpPr>
          <p:cNvPr id="531" name="Google Shape;531;p42"/>
          <p:cNvSpPr txBox="1"/>
          <p:nvPr>
            <p:ph type="ctrTitle"/>
          </p:nvPr>
        </p:nvSpPr>
        <p:spPr>
          <a:xfrm>
            <a:off x="831221" y="1985533"/>
            <a:ext cx="22721600" cy="5473600"/>
          </a:xfrm>
          <a:prstGeom prst="rect">
            <a:avLst/>
          </a:prstGeom>
          <a:noFill/>
          <a:ln>
            <a:noFill/>
          </a:ln>
        </p:spPr>
        <p:txBody>
          <a:bodyPr anchorCtr="0" anchor="b" bIns="243800" lIns="243800" spcFirstLastPara="1" rIns="243800" wrap="square" tIns="243800">
            <a:normAutofit/>
          </a:bodyPr>
          <a:lstStyle>
            <a:lvl1pPr lvl="0" marR="0" rtl="0" algn="ctr">
              <a:lnSpc>
                <a:spcPct val="100000"/>
              </a:lnSpc>
              <a:spcBef>
                <a:spcPts val="0"/>
              </a:spcBef>
              <a:spcAft>
                <a:spcPts val="0"/>
              </a:spcAft>
              <a:buClr>
                <a:srgbClr val="000000"/>
              </a:buClr>
              <a:buSzPts val="13900"/>
              <a:buFont typeface="Arial"/>
              <a:buNone/>
              <a:defRPr b="0" i="0" sz="13900" u="none" cap="none" strike="noStrike">
                <a:solidFill>
                  <a:srgbClr val="000000"/>
                </a:solidFill>
                <a:latin typeface="Arial"/>
                <a:ea typeface="Arial"/>
                <a:cs typeface="Arial"/>
                <a:sym typeface="Arial"/>
              </a:defRPr>
            </a:lvl1pPr>
            <a:lvl2pPr lvl="1" marR="0" rtl="0" algn="ctr">
              <a:lnSpc>
                <a:spcPct val="100000"/>
              </a:lnSpc>
              <a:spcBef>
                <a:spcPts val="0"/>
              </a:spcBef>
              <a:spcAft>
                <a:spcPts val="0"/>
              </a:spcAft>
              <a:buClr>
                <a:srgbClr val="000000"/>
              </a:buClr>
              <a:buSzPts val="13900"/>
              <a:buFont typeface="Arial"/>
              <a:buNone/>
              <a:defRPr b="0" i="0" sz="13900" u="none" cap="none" strike="noStrike">
                <a:solidFill>
                  <a:srgbClr val="000000"/>
                </a:solidFill>
                <a:latin typeface="Arial"/>
                <a:ea typeface="Arial"/>
                <a:cs typeface="Arial"/>
                <a:sym typeface="Arial"/>
              </a:defRPr>
            </a:lvl2pPr>
            <a:lvl3pPr lvl="2" marR="0" rtl="0" algn="ctr">
              <a:lnSpc>
                <a:spcPct val="100000"/>
              </a:lnSpc>
              <a:spcBef>
                <a:spcPts val="0"/>
              </a:spcBef>
              <a:spcAft>
                <a:spcPts val="0"/>
              </a:spcAft>
              <a:buClr>
                <a:srgbClr val="000000"/>
              </a:buClr>
              <a:buSzPts val="13900"/>
              <a:buFont typeface="Arial"/>
              <a:buNone/>
              <a:defRPr b="0" i="0" sz="13900" u="none" cap="none" strike="noStrike">
                <a:solidFill>
                  <a:srgbClr val="000000"/>
                </a:solidFill>
                <a:latin typeface="Arial"/>
                <a:ea typeface="Arial"/>
                <a:cs typeface="Arial"/>
                <a:sym typeface="Arial"/>
              </a:defRPr>
            </a:lvl3pPr>
            <a:lvl4pPr lvl="3" marR="0" rtl="0" algn="ctr">
              <a:lnSpc>
                <a:spcPct val="100000"/>
              </a:lnSpc>
              <a:spcBef>
                <a:spcPts val="0"/>
              </a:spcBef>
              <a:spcAft>
                <a:spcPts val="0"/>
              </a:spcAft>
              <a:buClr>
                <a:srgbClr val="000000"/>
              </a:buClr>
              <a:buSzPts val="13900"/>
              <a:buFont typeface="Arial"/>
              <a:buNone/>
              <a:defRPr b="0" i="0" sz="13900" u="none" cap="none" strike="noStrike">
                <a:solidFill>
                  <a:srgbClr val="000000"/>
                </a:solidFill>
                <a:latin typeface="Arial"/>
                <a:ea typeface="Arial"/>
                <a:cs typeface="Arial"/>
                <a:sym typeface="Arial"/>
              </a:defRPr>
            </a:lvl4pPr>
            <a:lvl5pPr lvl="4" marR="0" rtl="0" algn="ctr">
              <a:lnSpc>
                <a:spcPct val="100000"/>
              </a:lnSpc>
              <a:spcBef>
                <a:spcPts val="0"/>
              </a:spcBef>
              <a:spcAft>
                <a:spcPts val="0"/>
              </a:spcAft>
              <a:buClr>
                <a:srgbClr val="000000"/>
              </a:buClr>
              <a:buSzPts val="13900"/>
              <a:buFont typeface="Arial"/>
              <a:buNone/>
              <a:defRPr b="0" i="0" sz="13900" u="none" cap="none" strike="noStrike">
                <a:solidFill>
                  <a:srgbClr val="000000"/>
                </a:solidFill>
                <a:latin typeface="Arial"/>
                <a:ea typeface="Arial"/>
                <a:cs typeface="Arial"/>
                <a:sym typeface="Arial"/>
              </a:defRPr>
            </a:lvl5pPr>
            <a:lvl6pPr lvl="5" marR="0" rtl="0" algn="ctr">
              <a:lnSpc>
                <a:spcPct val="100000"/>
              </a:lnSpc>
              <a:spcBef>
                <a:spcPts val="0"/>
              </a:spcBef>
              <a:spcAft>
                <a:spcPts val="0"/>
              </a:spcAft>
              <a:buClr>
                <a:srgbClr val="000000"/>
              </a:buClr>
              <a:buSzPts val="13900"/>
              <a:buFont typeface="Arial"/>
              <a:buNone/>
              <a:defRPr b="0" i="0" sz="13900" u="none" cap="none" strike="noStrike">
                <a:solidFill>
                  <a:srgbClr val="000000"/>
                </a:solidFill>
                <a:latin typeface="Arial"/>
                <a:ea typeface="Arial"/>
                <a:cs typeface="Arial"/>
                <a:sym typeface="Arial"/>
              </a:defRPr>
            </a:lvl6pPr>
            <a:lvl7pPr lvl="6" marR="0" rtl="0" algn="ctr">
              <a:lnSpc>
                <a:spcPct val="100000"/>
              </a:lnSpc>
              <a:spcBef>
                <a:spcPts val="0"/>
              </a:spcBef>
              <a:spcAft>
                <a:spcPts val="0"/>
              </a:spcAft>
              <a:buClr>
                <a:srgbClr val="000000"/>
              </a:buClr>
              <a:buSzPts val="13900"/>
              <a:buFont typeface="Arial"/>
              <a:buNone/>
              <a:defRPr b="0" i="0" sz="13900" u="none" cap="none" strike="noStrike">
                <a:solidFill>
                  <a:srgbClr val="000000"/>
                </a:solidFill>
                <a:latin typeface="Arial"/>
                <a:ea typeface="Arial"/>
                <a:cs typeface="Arial"/>
                <a:sym typeface="Arial"/>
              </a:defRPr>
            </a:lvl7pPr>
            <a:lvl8pPr lvl="7" marR="0" rtl="0" algn="ctr">
              <a:lnSpc>
                <a:spcPct val="100000"/>
              </a:lnSpc>
              <a:spcBef>
                <a:spcPts val="0"/>
              </a:spcBef>
              <a:spcAft>
                <a:spcPts val="0"/>
              </a:spcAft>
              <a:buClr>
                <a:srgbClr val="000000"/>
              </a:buClr>
              <a:buSzPts val="13900"/>
              <a:buFont typeface="Arial"/>
              <a:buNone/>
              <a:defRPr b="0" i="0" sz="13900" u="none" cap="none" strike="noStrike">
                <a:solidFill>
                  <a:srgbClr val="000000"/>
                </a:solidFill>
                <a:latin typeface="Arial"/>
                <a:ea typeface="Arial"/>
                <a:cs typeface="Arial"/>
                <a:sym typeface="Arial"/>
              </a:defRPr>
            </a:lvl8pPr>
            <a:lvl9pPr lvl="8" marR="0" rtl="0" algn="ctr">
              <a:lnSpc>
                <a:spcPct val="100000"/>
              </a:lnSpc>
              <a:spcBef>
                <a:spcPts val="0"/>
              </a:spcBef>
              <a:spcAft>
                <a:spcPts val="0"/>
              </a:spcAft>
              <a:buClr>
                <a:srgbClr val="000000"/>
              </a:buClr>
              <a:buSzPts val="13900"/>
              <a:buFont typeface="Arial"/>
              <a:buNone/>
              <a:defRPr b="0" i="0" sz="13900" u="none" cap="none" strike="noStrike">
                <a:solidFill>
                  <a:srgbClr val="000000"/>
                </a:solidFill>
                <a:latin typeface="Arial"/>
                <a:ea typeface="Arial"/>
                <a:cs typeface="Arial"/>
                <a:sym typeface="Arial"/>
              </a:defRPr>
            </a:lvl9pPr>
          </a:lstStyle>
          <a:p/>
        </p:txBody>
      </p:sp>
      <p:sp>
        <p:nvSpPr>
          <p:cNvPr id="532" name="Google Shape;532;p42"/>
          <p:cNvSpPr txBox="1"/>
          <p:nvPr>
            <p:ph idx="1" type="subTitle"/>
          </p:nvPr>
        </p:nvSpPr>
        <p:spPr>
          <a:xfrm>
            <a:off x="831200" y="7557667"/>
            <a:ext cx="22721600" cy="2113600"/>
          </a:xfrm>
          <a:prstGeom prst="rect">
            <a:avLst/>
          </a:prstGeom>
          <a:noFill/>
          <a:ln>
            <a:noFill/>
          </a:ln>
        </p:spPr>
        <p:txBody>
          <a:bodyPr anchorCtr="0" anchor="t" bIns="243800" lIns="243800" spcFirstLastPara="1" rIns="243800" wrap="square" tIns="243800">
            <a:normAutofit/>
          </a:bodyPr>
          <a:lstStyle>
            <a:lvl1pPr lvl="0" marR="0" rtl="0" algn="ctr">
              <a:lnSpc>
                <a:spcPct val="100000"/>
              </a:lnSpc>
              <a:spcBef>
                <a:spcPts val="0"/>
              </a:spcBef>
              <a:spcAft>
                <a:spcPts val="0"/>
              </a:spcAft>
              <a:buClr>
                <a:srgbClr val="000000"/>
              </a:buClr>
              <a:buSzPts val="7500"/>
              <a:buFont typeface="Arial"/>
              <a:buNone/>
              <a:defRPr b="0" i="0" sz="7500" u="none" cap="none" strike="noStrike">
                <a:solidFill>
                  <a:srgbClr val="000000"/>
                </a:solidFill>
                <a:latin typeface="Arial"/>
                <a:ea typeface="Arial"/>
                <a:cs typeface="Arial"/>
                <a:sym typeface="Arial"/>
              </a:defRPr>
            </a:lvl1pPr>
            <a:lvl2pPr lvl="1" marR="0" rtl="0" algn="ctr">
              <a:lnSpc>
                <a:spcPct val="100000"/>
              </a:lnSpc>
              <a:spcBef>
                <a:spcPts val="0"/>
              </a:spcBef>
              <a:spcAft>
                <a:spcPts val="0"/>
              </a:spcAft>
              <a:buClr>
                <a:srgbClr val="000000"/>
              </a:buClr>
              <a:buSzPts val="7500"/>
              <a:buFont typeface="Arial"/>
              <a:buNone/>
              <a:defRPr b="0" i="0" sz="7500" u="none" cap="none" strike="noStrike">
                <a:solidFill>
                  <a:srgbClr val="000000"/>
                </a:solidFill>
                <a:latin typeface="Arial"/>
                <a:ea typeface="Arial"/>
                <a:cs typeface="Arial"/>
                <a:sym typeface="Arial"/>
              </a:defRPr>
            </a:lvl2pPr>
            <a:lvl3pPr lvl="2" marR="0" rtl="0" algn="ctr">
              <a:lnSpc>
                <a:spcPct val="100000"/>
              </a:lnSpc>
              <a:spcBef>
                <a:spcPts val="0"/>
              </a:spcBef>
              <a:spcAft>
                <a:spcPts val="0"/>
              </a:spcAft>
              <a:buClr>
                <a:srgbClr val="000000"/>
              </a:buClr>
              <a:buSzPts val="7500"/>
              <a:buFont typeface="Arial"/>
              <a:buNone/>
              <a:defRPr b="0" i="0" sz="7500" u="none" cap="none" strike="noStrike">
                <a:solidFill>
                  <a:srgbClr val="000000"/>
                </a:solidFill>
                <a:latin typeface="Arial"/>
                <a:ea typeface="Arial"/>
                <a:cs typeface="Arial"/>
                <a:sym typeface="Arial"/>
              </a:defRPr>
            </a:lvl3pPr>
            <a:lvl4pPr lvl="3" marR="0" rtl="0" algn="ctr">
              <a:lnSpc>
                <a:spcPct val="100000"/>
              </a:lnSpc>
              <a:spcBef>
                <a:spcPts val="0"/>
              </a:spcBef>
              <a:spcAft>
                <a:spcPts val="0"/>
              </a:spcAft>
              <a:buClr>
                <a:srgbClr val="000000"/>
              </a:buClr>
              <a:buSzPts val="7500"/>
              <a:buFont typeface="Arial"/>
              <a:buNone/>
              <a:defRPr b="0" i="0" sz="7500" u="none" cap="none" strike="noStrike">
                <a:solidFill>
                  <a:srgbClr val="000000"/>
                </a:solidFill>
                <a:latin typeface="Arial"/>
                <a:ea typeface="Arial"/>
                <a:cs typeface="Arial"/>
                <a:sym typeface="Arial"/>
              </a:defRPr>
            </a:lvl4pPr>
            <a:lvl5pPr lvl="4" marR="0" rtl="0" algn="ctr">
              <a:lnSpc>
                <a:spcPct val="100000"/>
              </a:lnSpc>
              <a:spcBef>
                <a:spcPts val="0"/>
              </a:spcBef>
              <a:spcAft>
                <a:spcPts val="0"/>
              </a:spcAft>
              <a:buClr>
                <a:srgbClr val="000000"/>
              </a:buClr>
              <a:buSzPts val="7500"/>
              <a:buFont typeface="Arial"/>
              <a:buNone/>
              <a:defRPr b="0" i="0" sz="7500" u="none" cap="none" strike="noStrike">
                <a:solidFill>
                  <a:srgbClr val="000000"/>
                </a:solidFill>
                <a:latin typeface="Arial"/>
                <a:ea typeface="Arial"/>
                <a:cs typeface="Arial"/>
                <a:sym typeface="Arial"/>
              </a:defRPr>
            </a:lvl5pPr>
            <a:lvl6pPr lvl="5" marR="0" rtl="0" algn="ctr">
              <a:lnSpc>
                <a:spcPct val="100000"/>
              </a:lnSpc>
              <a:spcBef>
                <a:spcPts val="0"/>
              </a:spcBef>
              <a:spcAft>
                <a:spcPts val="0"/>
              </a:spcAft>
              <a:buClr>
                <a:srgbClr val="000000"/>
              </a:buClr>
              <a:buSzPts val="7500"/>
              <a:buFont typeface="Arial"/>
              <a:buNone/>
              <a:defRPr b="0" i="0" sz="7500" u="none" cap="none" strike="noStrike">
                <a:solidFill>
                  <a:srgbClr val="000000"/>
                </a:solidFill>
                <a:latin typeface="Arial"/>
                <a:ea typeface="Arial"/>
                <a:cs typeface="Arial"/>
                <a:sym typeface="Arial"/>
              </a:defRPr>
            </a:lvl6pPr>
            <a:lvl7pPr lvl="6" marR="0" rtl="0" algn="ctr">
              <a:lnSpc>
                <a:spcPct val="100000"/>
              </a:lnSpc>
              <a:spcBef>
                <a:spcPts val="0"/>
              </a:spcBef>
              <a:spcAft>
                <a:spcPts val="0"/>
              </a:spcAft>
              <a:buClr>
                <a:srgbClr val="000000"/>
              </a:buClr>
              <a:buSzPts val="7500"/>
              <a:buFont typeface="Arial"/>
              <a:buNone/>
              <a:defRPr b="0" i="0" sz="7500" u="none" cap="none" strike="noStrike">
                <a:solidFill>
                  <a:srgbClr val="000000"/>
                </a:solidFill>
                <a:latin typeface="Arial"/>
                <a:ea typeface="Arial"/>
                <a:cs typeface="Arial"/>
                <a:sym typeface="Arial"/>
              </a:defRPr>
            </a:lvl7pPr>
            <a:lvl8pPr lvl="7" marR="0" rtl="0" algn="ctr">
              <a:lnSpc>
                <a:spcPct val="100000"/>
              </a:lnSpc>
              <a:spcBef>
                <a:spcPts val="0"/>
              </a:spcBef>
              <a:spcAft>
                <a:spcPts val="0"/>
              </a:spcAft>
              <a:buClr>
                <a:srgbClr val="000000"/>
              </a:buClr>
              <a:buSzPts val="7500"/>
              <a:buFont typeface="Arial"/>
              <a:buNone/>
              <a:defRPr b="0" i="0" sz="7500" u="none" cap="none" strike="noStrike">
                <a:solidFill>
                  <a:srgbClr val="000000"/>
                </a:solidFill>
                <a:latin typeface="Arial"/>
                <a:ea typeface="Arial"/>
                <a:cs typeface="Arial"/>
                <a:sym typeface="Arial"/>
              </a:defRPr>
            </a:lvl8pPr>
            <a:lvl9pPr lvl="8" marR="0" rtl="0" algn="ctr">
              <a:lnSpc>
                <a:spcPct val="100000"/>
              </a:lnSpc>
              <a:spcBef>
                <a:spcPts val="0"/>
              </a:spcBef>
              <a:spcAft>
                <a:spcPts val="0"/>
              </a:spcAft>
              <a:buClr>
                <a:srgbClr val="000000"/>
              </a:buClr>
              <a:buSzPts val="7500"/>
              <a:buFont typeface="Arial"/>
              <a:buNone/>
              <a:defRPr b="0" i="0" sz="7500" u="none" cap="none" strike="noStrike">
                <a:solidFill>
                  <a:srgbClr val="000000"/>
                </a:solidFill>
                <a:latin typeface="Arial"/>
                <a:ea typeface="Arial"/>
                <a:cs typeface="Arial"/>
                <a:sym typeface="Arial"/>
              </a:defRPr>
            </a:lvl9pPr>
          </a:lstStyle>
          <a:p/>
        </p:txBody>
      </p:sp>
      <p:sp>
        <p:nvSpPr>
          <p:cNvPr id="533" name="Google Shape;533;p42"/>
          <p:cNvSpPr txBox="1"/>
          <p:nvPr>
            <p:ph idx="12" type="sldNum"/>
          </p:nvPr>
        </p:nvSpPr>
        <p:spPr>
          <a:xfrm>
            <a:off x="22593221" y="12435245"/>
            <a:ext cx="1463200" cy="1049600"/>
          </a:xfrm>
          <a:prstGeom prst="rect">
            <a:avLst/>
          </a:prstGeom>
          <a:noFill/>
          <a:ln>
            <a:noFill/>
          </a:ln>
        </p:spPr>
        <p:txBody>
          <a:bodyPr anchorCtr="0" anchor="ctr" bIns="243800" lIns="243800" spcFirstLastPara="1" rIns="243800" wrap="square" tIns="243800">
            <a:normAutofit/>
          </a:bodyPr>
          <a:lstStyle>
            <a:lvl1pPr indent="0" lvl="0" marL="0" marR="0" rtl="0" algn="r">
              <a:lnSpc>
                <a:spcPct val="100000"/>
              </a:lnSpc>
              <a:spcBef>
                <a:spcPts val="0"/>
              </a:spcBef>
              <a:spcAft>
                <a:spcPts val="0"/>
              </a:spcAft>
              <a:buClr>
                <a:srgbClr val="000000"/>
              </a:buClr>
              <a:buSzPts val="3700"/>
              <a:buFont typeface="Arial"/>
              <a:buNone/>
              <a:defRPr b="0" i="0" sz="3700" u="none" cap="none" strike="noStrike">
                <a:solidFill>
                  <a:srgbClr val="000000"/>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3700"/>
              <a:buFont typeface="Arial"/>
              <a:buNone/>
              <a:defRPr b="0" i="0" sz="3700" u="none" cap="none" strike="noStrike">
                <a:solidFill>
                  <a:srgbClr val="000000"/>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3700"/>
              <a:buFont typeface="Arial"/>
              <a:buNone/>
              <a:defRPr b="0" i="0" sz="3700" u="none" cap="none" strike="noStrike">
                <a:solidFill>
                  <a:srgbClr val="000000"/>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3700"/>
              <a:buFont typeface="Arial"/>
              <a:buNone/>
              <a:defRPr b="0" i="0" sz="3700" u="none" cap="none" strike="noStrike">
                <a:solidFill>
                  <a:srgbClr val="000000"/>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3700"/>
              <a:buFont typeface="Arial"/>
              <a:buNone/>
              <a:defRPr b="0" i="0" sz="3700" u="none" cap="none" strike="noStrike">
                <a:solidFill>
                  <a:srgbClr val="000000"/>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3700"/>
              <a:buFont typeface="Arial"/>
              <a:buNone/>
              <a:defRPr b="0" i="0" sz="3700" u="none" cap="none" strike="noStrike">
                <a:solidFill>
                  <a:srgbClr val="000000"/>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3700"/>
              <a:buFont typeface="Arial"/>
              <a:buNone/>
              <a:defRPr b="0" i="0" sz="3700" u="none" cap="none" strike="noStrike">
                <a:solidFill>
                  <a:srgbClr val="000000"/>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3700"/>
              <a:buFont typeface="Arial"/>
              <a:buNone/>
              <a:defRPr b="0" i="0" sz="3700" u="none" cap="none" strike="noStrike">
                <a:solidFill>
                  <a:srgbClr val="000000"/>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3700"/>
              <a:buFont typeface="Arial"/>
              <a:buNone/>
              <a:defRPr b="0" i="0" sz="3700" u="none" cap="none" strike="noStrike">
                <a:solidFill>
                  <a:srgbClr val="000000"/>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cSld name="Title">
    <p:spTree>
      <p:nvGrpSpPr>
        <p:cNvPr id="534" name="Shape 534"/>
        <p:cNvGrpSpPr/>
        <p:nvPr/>
      </p:nvGrpSpPr>
      <p:grpSpPr>
        <a:xfrm>
          <a:off x="0" y="0"/>
          <a:ext cx="0" cy="0"/>
          <a:chOff x="0" y="0"/>
          <a:chExt cx="0" cy="0"/>
        </a:xfrm>
      </p:grpSpPr>
      <p:sp>
        <p:nvSpPr>
          <p:cNvPr id="535" name="Google Shape;535;p43"/>
          <p:cNvSpPr txBox="1"/>
          <p:nvPr>
            <p:ph idx="1" type="subTitle"/>
          </p:nvPr>
        </p:nvSpPr>
        <p:spPr>
          <a:xfrm>
            <a:off x="879784" y="6642157"/>
            <a:ext cx="12116656" cy="1280349"/>
          </a:xfrm>
          <a:prstGeom prst="rect">
            <a:avLst/>
          </a:prstGeom>
          <a:noFill/>
          <a:ln>
            <a:noFill/>
          </a:ln>
        </p:spPr>
        <p:txBody>
          <a:bodyPr anchorCtr="0" anchor="t" bIns="121875" lIns="243800" spcFirstLastPara="1" rIns="243800" wrap="square" tIns="121875">
            <a:spAutoFit/>
          </a:bodyPr>
          <a:lstStyle>
            <a:lvl1pPr lvl="0" marR="0" rtl="0" algn="l">
              <a:lnSpc>
                <a:spcPct val="90000"/>
              </a:lnSpc>
              <a:spcBef>
                <a:spcPts val="2000"/>
              </a:spcBef>
              <a:spcAft>
                <a:spcPts val="0"/>
              </a:spcAft>
              <a:buClr>
                <a:schemeClr val="lt1"/>
              </a:buClr>
              <a:buSzPts val="7200"/>
              <a:buFont typeface="Arial"/>
              <a:buNone/>
              <a:defRPr b="0" i="1" sz="7200" u="none" cap="none" strike="noStrike">
                <a:solidFill>
                  <a:schemeClr val="lt1"/>
                </a:solidFill>
                <a:latin typeface="Calibri"/>
                <a:ea typeface="Calibri"/>
                <a:cs typeface="Calibri"/>
                <a:sym typeface="Calibri"/>
              </a:defRPr>
            </a:lvl1pPr>
            <a:lvl2pPr lvl="1" marR="0" rtl="0" algn="ctr">
              <a:lnSpc>
                <a:spcPct val="90000"/>
              </a:lnSpc>
              <a:spcBef>
                <a:spcPts val="1000"/>
              </a:spcBef>
              <a:spcAft>
                <a:spcPts val="0"/>
              </a:spcAft>
              <a:buClr>
                <a:schemeClr val="dk1"/>
              </a:buClr>
              <a:buSzPts val="4000"/>
              <a:buFont typeface="Arial"/>
              <a:buNone/>
              <a:defRPr b="0" i="0" sz="4000" u="none" cap="none" strike="noStrike">
                <a:solidFill>
                  <a:schemeClr val="dk1"/>
                </a:solidFill>
                <a:latin typeface="Calibri"/>
                <a:ea typeface="Calibri"/>
                <a:cs typeface="Calibri"/>
                <a:sym typeface="Calibri"/>
              </a:defRPr>
            </a:lvl2pPr>
            <a:lvl3pPr lvl="2" marR="0" rtl="0" algn="ctr">
              <a:lnSpc>
                <a:spcPct val="90000"/>
              </a:lnSpc>
              <a:spcBef>
                <a:spcPts val="1000"/>
              </a:spcBef>
              <a:spcAft>
                <a:spcPts val="0"/>
              </a:spcAft>
              <a:buClr>
                <a:schemeClr val="dk1"/>
              </a:buClr>
              <a:buSzPts val="3600"/>
              <a:buFont typeface="Arial"/>
              <a:buNone/>
              <a:defRPr b="0" i="0" sz="3600" u="none" cap="none" strike="noStrike">
                <a:solidFill>
                  <a:schemeClr val="dk1"/>
                </a:solidFill>
                <a:latin typeface="Calibri"/>
                <a:ea typeface="Calibri"/>
                <a:cs typeface="Calibri"/>
                <a:sym typeface="Calibri"/>
              </a:defRPr>
            </a:lvl3pPr>
            <a:lvl4pPr lvl="3" marR="0" rtl="0" algn="ctr">
              <a:lnSpc>
                <a:spcPct val="90000"/>
              </a:lnSpc>
              <a:spcBef>
                <a:spcPts val="100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4pPr>
            <a:lvl5pPr lvl="4" marR="0" rtl="0" algn="ctr">
              <a:lnSpc>
                <a:spcPct val="90000"/>
              </a:lnSpc>
              <a:spcBef>
                <a:spcPts val="100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5pPr>
            <a:lvl6pPr lvl="5" marR="0" rtl="0" algn="ctr">
              <a:lnSpc>
                <a:spcPct val="90000"/>
              </a:lnSpc>
              <a:spcBef>
                <a:spcPts val="100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6pPr>
            <a:lvl7pPr lvl="6" marR="0" rtl="0" algn="ctr">
              <a:lnSpc>
                <a:spcPct val="90000"/>
              </a:lnSpc>
              <a:spcBef>
                <a:spcPts val="100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7pPr>
            <a:lvl8pPr lvl="7" marR="0" rtl="0" algn="ctr">
              <a:lnSpc>
                <a:spcPct val="90000"/>
              </a:lnSpc>
              <a:spcBef>
                <a:spcPts val="100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8pPr>
            <a:lvl9pPr lvl="8" marR="0" rtl="0" algn="ctr">
              <a:lnSpc>
                <a:spcPct val="90000"/>
              </a:lnSpc>
              <a:spcBef>
                <a:spcPts val="100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9pPr>
          </a:lstStyle>
          <a:p/>
        </p:txBody>
      </p:sp>
      <p:sp>
        <p:nvSpPr>
          <p:cNvPr id="536" name="Google Shape;536;p43"/>
          <p:cNvSpPr txBox="1"/>
          <p:nvPr>
            <p:ph type="title"/>
          </p:nvPr>
        </p:nvSpPr>
        <p:spPr>
          <a:xfrm>
            <a:off x="879784" y="5196571"/>
            <a:ext cx="12841112" cy="1391149"/>
          </a:xfrm>
          <a:prstGeom prst="rect">
            <a:avLst/>
          </a:prstGeom>
          <a:noFill/>
          <a:ln>
            <a:noFill/>
          </a:ln>
        </p:spPr>
        <p:txBody>
          <a:bodyPr anchorCtr="0" anchor="t" bIns="121875" lIns="243800" spcFirstLastPara="1" rIns="243800" wrap="square" tIns="121875">
            <a:spAutoFit/>
          </a:bodyPr>
          <a:lstStyle>
            <a:lvl1pPr lvl="0" marR="0" rtl="0" algn="l">
              <a:lnSpc>
                <a:spcPct val="90000"/>
              </a:lnSpc>
              <a:spcBef>
                <a:spcPts val="0"/>
              </a:spcBef>
              <a:spcAft>
                <a:spcPts val="0"/>
              </a:spcAft>
              <a:buClr>
                <a:schemeClr val="lt1"/>
              </a:buClr>
              <a:buSzPts val="8000"/>
              <a:buFont typeface="Calibri"/>
              <a:buNone/>
              <a:defRPr b="1" i="0" sz="8000" u="none" cap="none" strike="noStrike">
                <a:solidFill>
                  <a:schemeClr val="l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3700"/>
              <a:buFont typeface="Arial"/>
              <a:buNone/>
              <a:defRPr b="0" i="0" sz="4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3700"/>
              <a:buFont typeface="Arial"/>
              <a:buNone/>
              <a:defRPr b="0" i="0" sz="4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3700"/>
              <a:buFont typeface="Arial"/>
              <a:buNone/>
              <a:defRPr b="0" i="0" sz="4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3700"/>
              <a:buFont typeface="Arial"/>
              <a:buNone/>
              <a:defRPr b="0" i="0" sz="4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3700"/>
              <a:buFont typeface="Arial"/>
              <a:buNone/>
              <a:defRPr b="0" i="0" sz="4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3700"/>
              <a:buFont typeface="Arial"/>
              <a:buNone/>
              <a:defRPr b="0" i="0" sz="4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3700"/>
              <a:buFont typeface="Arial"/>
              <a:buNone/>
              <a:defRPr b="0" i="0" sz="4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3700"/>
              <a:buFont typeface="Arial"/>
              <a:buNone/>
              <a:defRPr b="0" i="0" sz="4800" u="none" cap="none" strike="noStrike">
                <a:solidFill>
                  <a:srgbClr val="000000"/>
                </a:solidFill>
                <a:latin typeface="Arial"/>
                <a:ea typeface="Arial"/>
                <a:cs typeface="Arial"/>
                <a:sym typeface="Arial"/>
              </a:defRPr>
            </a:lvl9pPr>
          </a:lstStyle>
          <a:p/>
        </p:txBody>
      </p:sp>
      <p:sp>
        <p:nvSpPr>
          <p:cNvPr id="537" name="Google Shape;537;p43"/>
          <p:cNvSpPr txBox="1"/>
          <p:nvPr>
            <p:ph idx="2" type="body"/>
          </p:nvPr>
        </p:nvSpPr>
        <p:spPr>
          <a:xfrm>
            <a:off x="945691" y="9696544"/>
            <a:ext cx="5164221" cy="669315"/>
          </a:xfrm>
          <a:prstGeom prst="rect">
            <a:avLst/>
          </a:prstGeom>
          <a:noFill/>
          <a:ln>
            <a:noFill/>
          </a:ln>
        </p:spPr>
        <p:txBody>
          <a:bodyPr anchorCtr="0" anchor="t" bIns="121875" lIns="243800" spcFirstLastPara="1" rIns="243800" wrap="square" tIns="121875">
            <a:noAutofit/>
          </a:bodyPr>
          <a:lstStyle>
            <a:lvl1pPr indent="-228600" lvl="0" marL="457200" marR="0" rtl="0" algn="l">
              <a:lnSpc>
                <a:spcPct val="90000"/>
              </a:lnSpc>
              <a:spcBef>
                <a:spcPts val="2000"/>
              </a:spcBef>
              <a:spcAft>
                <a:spcPts val="0"/>
              </a:spcAft>
              <a:buClr>
                <a:schemeClr val="lt1"/>
              </a:buClr>
              <a:buSzPts val="3200"/>
              <a:buFont typeface="Arial"/>
              <a:buNone/>
              <a:defRPr b="0" i="1" sz="3200" u="none" cap="none" strike="noStrike">
                <a:solidFill>
                  <a:schemeClr val="lt1"/>
                </a:solidFill>
                <a:latin typeface="Calibri"/>
                <a:ea typeface="Calibri"/>
                <a:cs typeface="Calibri"/>
                <a:sym typeface="Calibri"/>
              </a:defRPr>
            </a:lvl1pPr>
            <a:lvl2pPr indent="-533400" lvl="1" marL="914400" marR="0" rtl="0" algn="l">
              <a:lnSpc>
                <a:spcPct val="90000"/>
              </a:lnSpc>
              <a:spcBef>
                <a:spcPts val="1000"/>
              </a:spcBef>
              <a:spcAft>
                <a:spcPts val="0"/>
              </a:spcAft>
              <a:buClr>
                <a:schemeClr val="dk1"/>
              </a:buClr>
              <a:buSzPts val="4800"/>
              <a:buFont typeface="Arial"/>
              <a:buChar char="•"/>
              <a:defRPr b="0" i="0" sz="4800" u="none" cap="none" strike="noStrike">
                <a:solidFill>
                  <a:schemeClr val="dk1"/>
                </a:solidFill>
                <a:latin typeface="Calibri"/>
                <a:ea typeface="Calibri"/>
                <a:cs typeface="Calibri"/>
                <a:sym typeface="Calibri"/>
              </a:defRPr>
            </a:lvl2pPr>
            <a:lvl3pPr indent="-482600" lvl="2" marL="1371600" marR="0" rtl="0" algn="l">
              <a:lnSpc>
                <a:spcPct val="90000"/>
              </a:lnSpc>
              <a:spcBef>
                <a:spcPts val="1000"/>
              </a:spcBef>
              <a:spcAft>
                <a:spcPts val="0"/>
              </a:spcAft>
              <a:buClr>
                <a:schemeClr val="dk1"/>
              </a:buClr>
              <a:buSzPts val="4000"/>
              <a:buFont typeface="Arial"/>
              <a:buChar char="•"/>
              <a:defRPr b="0" i="0" sz="4000" u="none" cap="none" strike="noStrike">
                <a:solidFill>
                  <a:schemeClr val="dk1"/>
                </a:solidFill>
                <a:latin typeface="Calibri"/>
                <a:ea typeface="Calibri"/>
                <a:cs typeface="Calibri"/>
                <a:sym typeface="Calibri"/>
              </a:defRPr>
            </a:lvl3pPr>
            <a:lvl4pPr indent="-457200" lvl="3" marL="1828800" marR="0" rtl="0" algn="l">
              <a:lnSpc>
                <a:spcPct val="90000"/>
              </a:lnSpc>
              <a:spcBef>
                <a:spcPts val="1000"/>
              </a:spcBef>
              <a:spcAft>
                <a:spcPts val="0"/>
              </a:spcAft>
              <a:buClr>
                <a:schemeClr val="dk1"/>
              </a:buClr>
              <a:buSzPts val="3600"/>
              <a:buFont typeface="Arial"/>
              <a:buChar char="•"/>
              <a:defRPr b="0" i="0" sz="3600" u="none" cap="none" strike="noStrike">
                <a:solidFill>
                  <a:schemeClr val="dk1"/>
                </a:solidFill>
                <a:latin typeface="Calibri"/>
                <a:ea typeface="Calibri"/>
                <a:cs typeface="Calibri"/>
                <a:sym typeface="Calibri"/>
              </a:defRPr>
            </a:lvl4pPr>
            <a:lvl5pPr indent="-457200" lvl="4" marL="2286000" marR="0" rtl="0" algn="l">
              <a:lnSpc>
                <a:spcPct val="90000"/>
              </a:lnSpc>
              <a:spcBef>
                <a:spcPts val="1000"/>
              </a:spcBef>
              <a:spcAft>
                <a:spcPts val="0"/>
              </a:spcAft>
              <a:buClr>
                <a:schemeClr val="dk1"/>
              </a:buClr>
              <a:buSzPts val="3600"/>
              <a:buFont typeface="Arial"/>
              <a:buChar char="•"/>
              <a:defRPr b="0" i="0" sz="3600" u="none" cap="none" strike="noStrike">
                <a:solidFill>
                  <a:schemeClr val="dk1"/>
                </a:solidFill>
                <a:latin typeface="Calibri"/>
                <a:ea typeface="Calibri"/>
                <a:cs typeface="Calibri"/>
                <a:sym typeface="Calibri"/>
              </a:defRPr>
            </a:lvl5pPr>
            <a:lvl6pPr indent="-457200" lvl="5" marL="2743200" marR="0" rtl="0" algn="l">
              <a:lnSpc>
                <a:spcPct val="90000"/>
              </a:lnSpc>
              <a:spcBef>
                <a:spcPts val="1000"/>
              </a:spcBef>
              <a:spcAft>
                <a:spcPts val="0"/>
              </a:spcAft>
              <a:buClr>
                <a:schemeClr val="dk1"/>
              </a:buClr>
              <a:buSzPts val="3600"/>
              <a:buFont typeface="Arial"/>
              <a:buChar char="•"/>
              <a:defRPr b="0" i="0" sz="3600" u="none" cap="none" strike="noStrike">
                <a:solidFill>
                  <a:schemeClr val="dk1"/>
                </a:solidFill>
                <a:latin typeface="Calibri"/>
                <a:ea typeface="Calibri"/>
                <a:cs typeface="Calibri"/>
                <a:sym typeface="Calibri"/>
              </a:defRPr>
            </a:lvl6pPr>
            <a:lvl7pPr indent="-457200" lvl="6" marL="3200400" marR="0" rtl="0" algn="l">
              <a:lnSpc>
                <a:spcPct val="90000"/>
              </a:lnSpc>
              <a:spcBef>
                <a:spcPts val="1000"/>
              </a:spcBef>
              <a:spcAft>
                <a:spcPts val="0"/>
              </a:spcAft>
              <a:buClr>
                <a:schemeClr val="dk1"/>
              </a:buClr>
              <a:buSzPts val="3600"/>
              <a:buFont typeface="Arial"/>
              <a:buChar char="•"/>
              <a:defRPr b="0" i="0" sz="3600" u="none" cap="none" strike="noStrike">
                <a:solidFill>
                  <a:schemeClr val="dk1"/>
                </a:solidFill>
                <a:latin typeface="Calibri"/>
                <a:ea typeface="Calibri"/>
                <a:cs typeface="Calibri"/>
                <a:sym typeface="Calibri"/>
              </a:defRPr>
            </a:lvl7pPr>
            <a:lvl8pPr indent="-457200" lvl="7" marL="3657600" marR="0" rtl="0" algn="l">
              <a:lnSpc>
                <a:spcPct val="90000"/>
              </a:lnSpc>
              <a:spcBef>
                <a:spcPts val="1000"/>
              </a:spcBef>
              <a:spcAft>
                <a:spcPts val="0"/>
              </a:spcAft>
              <a:buClr>
                <a:schemeClr val="dk1"/>
              </a:buClr>
              <a:buSzPts val="3600"/>
              <a:buFont typeface="Arial"/>
              <a:buChar char="•"/>
              <a:defRPr b="0" i="0" sz="3600" u="none" cap="none" strike="noStrike">
                <a:solidFill>
                  <a:schemeClr val="dk1"/>
                </a:solidFill>
                <a:latin typeface="Calibri"/>
                <a:ea typeface="Calibri"/>
                <a:cs typeface="Calibri"/>
                <a:sym typeface="Calibri"/>
              </a:defRPr>
            </a:lvl8pPr>
            <a:lvl9pPr indent="-457200" lvl="8" marL="4114800" marR="0" rtl="0" algn="l">
              <a:lnSpc>
                <a:spcPct val="90000"/>
              </a:lnSpc>
              <a:spcBef>
                <a:spcPts val="1000"/>
              </a:spcBef>
              <a:spcAft>
                <a:spcPts val="0"/>
              </a:spcAft>
              <a:buClr>
                <a:schemeClr val="dk1"/>
              </a:buClr>
              <a:buSzPts val="3600"/>
              <a:buFont typeface="Arial"/>
              <a:buChar char="•"/>
              <a:defRPr b="0" i="0" sz="3600" u="none" cap="none" strike="noStrike">
                <a:solidFill>
                  <a:schemeClr val="dk1"/>
                </a:solidFill>
                <a:latin typeface="Calibri"/>
                <a:ea typeface="Calibri"/>
                <a:cs typeface="Calibri"/>
                <a:sym typeface="Calibri"/>
              </a:defRPr>
            </a:lvl9pPr>
          </a:lstStyle>
          <a:p/>
        </p:txBody>
      </p:sp>
      <p:sp>
        <p:nvSpPr>
          <p:cNvPr id="538" name="Google Shape;538;p43"/>
          <p:cNvSpPr txBox="1"/>
          <p:nvPr>
            <p:ph idx="3" type="body"/>
          </p:nvPr>
        </p:nvSpPr>
        <p:spPr>
          <a:xfrm>
            <a:off x="945691" y="8942813"/>
            <a:ext cx="5164221" cy="669315"/>
          </a:xfrm>
          <a:prstGeom prst="rect">
            <a:avLst/>
          </a:prstGeom>
          <a:noFill/>
          <a:ln>
            <a:noFill/>
          </a:ln>
        </p:spPr>
        <p:txBody>
          <a:bodyPr anchorCtr="0" anchor="t" bIns="121875" lIns="243800" spcFirstLastPara="1" rIns="243800" wrap="square" tIns="121875">
            <a:noAutofit/>
          </a:bodyPr>
          <a:lstStyle>
            <a:lvl1pPr indent="-228600" lvl="0" marL="457200" marR="0" rtl="0" algn="l">
              <a:lnSpc>
                <a:spcPct val="90000"/>
              </a:lnSpc>
              <a:spcBef>
                <a:spcPts val="2000"/>
              </a:spcBef>
              <a:spcAft>
                <a:spcPts val="0"/>
              </a:spcAft>
              <a:buClr>
                <a:schemeClr val="lt1"/>
              </a:buClr>
              <a:buSzPts val="5300"/>
              <a:buFont typeface="Arial"/>
              <a:buNone/>
              <a:defRPr b="1" i="0" sz="5300" u="none" cap="none" strike="noStrike">
                <a:solidFill>
                  <a:schemeClr val="lt1"/>
                </a:solidFill>
                <a:latin typeface="Calibri"/>
                <a:ea typeface="Calibri"/>
                <a:cs typeface="Calibri"/>
                <a:sym typeface="Calibri"/>
              </a:defRPr>
            </a:lvl1pPr>
            <a:lvl2pPr indent="-533400" lvl="1" marL="914400" marR="0" rtl="0" algn="l">
              <a:lnSpc>
                <a:spcPct val="90000"/>
              </a:lnSpc>
              <a:spcBef>
                <a:spcPts val="1000"/>
              </a:spcBef>
              <a:spcAft>
                <a:spcPts val="0"/>
              </a:spcAft>
              <a:buClr>
                <a:schemeClr val="dk1"/>
              </a:buClr>
              <a:buSzPts val="4800"/>
              <a:buFont typeface="Arial"/>
              <a:buChar char="•"/>
              <a:defRPr b="0" i="0" sz="4800" u="none" cap="none" strike="noStrike">
                <a:solidFill>
                  <a:schemeClr val="dk1"/>
                </a:solidFill>
                <a:latin typeface="Calibri"/>
                <a:ea typeface="Calibri"/>
                <a:cs typeface="Calibri"/>
                <a:sym typeface="Calibri"/>
              </a:defRPr>
            </a:lvl2pPr>
            <a:lvl3pPr indent="-482600" lvl="2" marL="1371600" marR="0" rtl="0" algn="l">
              <a:lnSpc>
                <a:spcPct val="90000"/>
              </a:lnSpc>
              <a:spcBef>
                <a:spcPts val="1000"/>
              </a:spcBef>
              <a:spcAft>
                <a:spcPts val="0"/>
              </a:spcAft>
              <a:buClr>
                <a:schemeClr val="dk1"/>
              </a:buClr>
              <a:buSzPts val="4000"/>
              <a:buFont typeface="Arial"/>
              <a:buChar char="•"/>
              <a:defRPr b="0" i="0" sz="4000" u="none" cap="none" strike="noStrike">
                <a:solidFill>
                  <a:schemeClr val="dk1"/>
                </a:solidFill>
                <a:latin typeface="Calibri"/>
                <a:ea typeface="Calibri"/>
                <a:cs typeface="Calibri"/>
                <a:sym typeface="Calibri"/>
              </a:defRPr>
            </a:lvl3pPr>
            <a:lvl4pPr indent="-457200" lvl="3" marL="1828800" marR="0" rtl="0" algn="l">
              <a:lnSpc>
                <a:spcPct val="90000"/>
              </a:lnSpc>
              <a:spcBef>
                <a:spcPts val="1000"/>
              </a:spcBef>
              <a:spcAft>
                <a:spcPts val="0"/>
              </a:spcAft>
              <a:buClr>
                <a:schemeClr val="dk1"/>
              </a:buClr>
              <a:buSzPts val="3600"/>
              <a:buFont typeface="Arial"/>
              <a:buChar char="•"/>
              <a:defRPr b="0" i="0" sz="3600" u="none" cap="none" strike="noStrike">
                <a:solidFill>
                  <a:schemeClr val="dk1"/>
                </a:solidFill>
                <a:latin typeface="Calibri"/>
                <a:ea typeface="Calibri"/>
                <a:cs typeface="Calibri"/>
                <a:sym typeface="Calibri"/>
              </a:defRPr>
            </a:lvl4pPr>
            <a:lvl5pPr indent="-457200" lvl="4" marL="2286000" marR="0" rtl="0" algn="l">
              <a:lnSpc>
                <a:spcPct val="90000"/>
              </a:lnSpc>
              <a:spcBef>
                <a:spcPts val="1000"/>
              </a:spcBef>
              <a:spcAft>
                <a:spcPts val="0"/>
              </a:spcAft>
              <a:buClr>
                <a:schemeClr val="dk1"/>
              </a:buClr>
              <a:buSzPts val="3600"/>
              <a:buFont typeface="Arial"/>
              <a:buChar char="•"/>
              <a:defRPr b="0" i="0" sz="3600" u="none" cap="none" strike="noStrike">
                <a:solidFill>
                  <a:schemeClr val="dk1"/>
                </a:solidFill>
                <a:latin typeface="Calibri"/>
                <a:ea typeface="Calibri"/>
                <a:cs typeface="Calibri"/>
                <a:sym typeface="Calibri"/>
              </a:defRPr>
            </a:lvl5pPr>
            <a:lvl6pPr indent="-457200" lvl="5" marL="2743200" marR="0" rtl="0" algn="l">
              <a:lnSpc>
                <a:spcPct val="90000"/>
              </a:lnSpc>
              <a:spcBef>
                <a:spcPts val="1000"/>
              </a:spcBef>
              <a:spcAft>
                <a:spcPts val="0"/>
              </a:spcAft>
              <a:buClr>
                <a:schemeClr val="dk1"/>
              </a:buClr>
              <a:buSzPts val="3600"/>
              <a:buFont typeface="Arial"/>
              <a:buChar char="•"/>
              <a:defRPr b="0" i="0" sz="3600" u="none" cap="none" strike="noStrike">
                <a:solidFill>
                  <a:schemeClr val="dk1"/>
                </a:solidFill>
                <a:latin typeface="Calibri"/>
                <a:ea typeface="Calibri"/>
                <a:cs typeface="Calibri"/>
                <a:sym typeface="Calibri"/>
              </a:defRPr>
            </a:lvl6pPr>
            <a:lvl7pPr indent="-457200" lvl="6" marL="3200400" marR="0" rtl="0" algn="l">
              <a:lnSpc>
                <a:spcPct val="90000"/>
              </a:lnSpc>
              <a:spcBef>
                <a:spcPts val="1000"/>
              </a:spcBef>
              <a:spcAft>
                <a:spcPts val="0"/>
              </a:spcAft>
              <a:buClr>
                <a:schemeClr val="dk1"/>
              </a:buClr>
              <a:buSzPts val="3600"/>
              <a:buFont typeface="Arial"/>
              <a:buChar char="•"/>
              <a:defRPr b="0" i="0" sz="3600" u="none" cap="none" strike="noStrike">
                <a:solidFill>
                  <a:schemeClr val="dk1"/>
                </a:solidFill>
                <a:latin typeface="Calibri"/>
                <a:ea typeface="Calibri"/>
                <a:cs typeface="Calibri"/>
                <a:sym typeface="Calibri"/>
              </a:defRPr>
            </a:lvl7pPr>
            <a:lvl8pPr indent="-457200" lvl="7" marL="3657600" marR="0" rtl="0" algn="l">
              <a:lnSpc>
                <a:spcPct val="90000"/>
              </a:lnSpc>
              <a:spcBef>
                <a:spcPts val="1000"/>
              </a:spcBef>
              <a:spcAft>
                <a:spcPts val="0"/>
              </a:spcAft>
              <a:buClr>
                <a:schemeClr val="dk1"/>
              </a:buClr>
              <a:buSzPts val="3600"/>
              <a:buFont typeface="Arial"/>
              <a:buChar char="•"/>
              <a:defRPr b="0" i="0" sz="3600" u="none" cap="none" strike="noStrike">
                <a:solidFill>
                  <a:schemeClr val="dk1"/>
                </a:solidFill>
                <a:latin typeface="Calibri"/>
                <a:ea typeface="Calibri"/>
                <a:cs typeface="Calibri"/>
                <a:sym typeface="Calibri"/>
              </a:defRPr>
            </a:lvl8pPr>
            <a:lvl9pPr indent="-457200" lvl="8" marL="4114800" marR="0" rtl="0" algn="l">
              <a:lnSpc>
                <a:spcPct val="90000"/>
              </a:lnSpc>
              <a:spcBef>
                <a:spcPts val="1000"/>
              </a:spcBef>
              <a:spcAft>
                <a:spcPts val="0"/>
              </a:spcAft>
              <a:buClr>
                <a:schemeClr val="dk1"/>
              </a:buClr>
              <a:buSzPts val="3600"/>
              <a:buFont typeface="Arial"/>
              <a:buChar char="•"/>
              <a:defRPr b="0" i="0" sz="36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spTree>
      <p:nvGrpSpPr>
        <p:cNvPr id="539" name="Shape 539"/>
        <p:cNvGrpSpPr/>
        <p:nvPr/>
      </p:nvGrpSpPr>
      <p:grpSpPr>
        <a:xfrm>
          <a:off x="0" y="0"/>
          <a:ext cx="0" cy="0"/>
          <a:chOff x="0" y="0"/>
          <a:chExt cx="0" cy="0"/>
        </a:xfrm>
      </p:grpSpPr>
      <p:sp>
        <p:nvSpPr>
          <p:cNvPr id="540" name="Google Shape;540;p44"/>
          <p:cNvSpPr txBox="1"/>
          <p:nvPr>
            <p:ph type="title"/>
          </p:nvPr>
        </p:nvSpPr>
        <p:spPr>
          <a:xfrm>
            <a:off x="6877539" y="451053"/>
            <a:ext cx="12610400" cy="911200"/>
          </a:xfrm>
          <a:prstGeom prst="rect">
            <a:avLst/>
          </a:prstGeom>
          <a:noFill/>
          <a:ln>
            <a:noFill/>
          </a:ln>
        </p:spPr>
        <p:txBody>
          <a:bodyPr anchorCtr="0" anchor="t" bIns="121875" lIns="243800" spcFirstLastPara="1" rIns="243800" wrap="square" tIns="121875">
            <a:noAutofit/>
          </a:bodyPr>
          <a:lstStyle>
            <a:lvl1pPr lvl="0" marR="0" rtl="0" algn="l">
              <a:lnSpc>
                <a:spcPct val="90000"/>
              </a:lnSpc>
              <a:spcBef>
                <a:spcPts val="0"/>
              </a:spcBef>
              <a:spcAft>
                <a:spcPts val="0"/>
              </a:spcAft>
              <a:buClr>
                <a:srgbClr val="0E67AD"/>
              </a:buClr>
              <a:buSzPts val="6700"/>
              <a:buFont typeface="Calibri"/>
              <a:buNone/>
              <a:defRPr b="1" i="0" sz="6700" u="none" cap="none" strike="noStrike">
                <a:solidFill>
                  <a:srgbClr val="0E67AD"/>
                </a:solidFill>
                <a:latin typeface="Calibri"/>
                <a:ea typeface="Calibri"/>
                <a:cs typeface="Calibri"/>
                <a:sym typeface="Calibri"/>
              </a:defRPr>
            </a:lvl1pPr>
            <a:lvl2pPr lvl="1" marR="0" rtl="0" algn="l">
              <a:lnSpc>
                <a:spcPct val="100000"/>
              </a:lnSpc>
              <a:spcBef>
                <a:spcPts val="0"/>
              </a:spcBef>
              <a:spcAft>
                <a:spcPts val="0"/>
              </a:spcAft>
              <a:buClr>
                <a:srgbClr val="000000"/>
              </a:buClr>
              <a:buSzPts val="3700"/>
              <a:buFont typeface="Arial"/>
              <a:buNone/>
              <a:defRPr b="0" i="0" sz="4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3700"/>
              <a:buFont typeface="Arial"/>
              <a:buNone/>
              <a:defRPr b="0" i="0" sz="4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3700"/>
              <a:buFont typeface="Arial"/>
              <a:buNone/>
              <a:defRPr b="0" i="0" sz="4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3700"/>
              <a:buFont typeface="Arial"/>
              <a:buNone/>
              <a:defRPr b="0" i="0" sz="4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3700"/>
              <a:buFont typeface="Arial"/>
              <a:buNone/>
              <a:defRPr b="0" i="0" sz="4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3700"/>
              <a:buFont typeface="Arial"/>
              <a:buNone/>
              <a:defRPr b="0" i="0" sz="4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3700"/>
              <a:buFont typeface="Arial"/>
              <a:buNone/>
              <a:defRPr b="0" i="0" sz="4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3700"/>
              <a:buFont typeface="Arial"/>
              <a:buNone/>
              <a:defRPr b="0" i="0" sz="4800" u="none" cap="none" strike="noStrike">
                <a:solidFill>
                  <a:srgbClr val="000000"/>
                </a:solidFill>
                <a:latin typeface="Arial"/>
                <a:ea typeface="Arial"/>
                <a:cs typeface="Arial"/>
                <a:sym typeface="Arial"/>
              </a:defRPr>
            </a:lvl9pPr>
          </a:lstStyle>
          <a:p/>
        </p:txBody>
      </p:sp>
      <p:sp>
        <p:nvSpPr>
          <p:cNvPr id="541" name="Google Shape;541;p44"/>
          <p:cNvSpPr txBox="1"/>
          <p:nvPr>
            <p:ph idx="1" type="subTitle"/>
          </p:nvPr>
        </p:nvSpPr>
        <p:spPr>
          <a:xfrm>
            <a:off x="6877536" y="1675621"/>
            <a:ext cx="12610400" cy="984800"/>
          </a:xfrm>
          <a:prstGeom prst="rect">
            <a:avLst/>
          </a:prstGeom>
          <a:noFill/>
          <a:ln>
            <a:noFill/>
          </a:ln>
        </p:spPr>
        <p:txBody>
          <a:bodyPr anchorCtr="0" anchor="t" bIns="121875" lIns="243800" spcFirstLastPara="1" rIns="243800" wrap="square" tIns="121875">
            <a:noAutofit/>
          </a:bodyPr>
          <a:lstStyle>
            <a:lvl1pPr lvl="0" marR="0" rtl="0" algn="l">
              <a:lnSpc>
                <a:spcPct val="90000"/>
              </a:lnSpc>
              <a:spcBef>
                <a:spcPts val="2000"/>
              </a:spcBef>
              <a:spcAft>
                <a:spcPts val="0"/>
              </a:spcAft>
              <a:buClr>
                <a:srgbClr val="7F7F7F"/>
              </a:buClr>
              <a:buSzPts val="5300"/>
              <a:buFont typeface="Arial"/>
              <a:buNone/>
              <a:defRPr b="0" i="1" sz="5300" u="none" cap="none" strike="noStrike">
                <a:solidFill>
                  <a:srgbClr val="7F7F7F"/>
                </a:solidFill>
                <a:latin typeface="Calibri"/>
                <a:ea typeface="Calibri"/>
                <a:cs typeface="Calibri"/>
                <a:sym typeface="Calibri"/>
              </a:defRPr>
            </a:lvl1pPr>
            <a:lvl2pPr lvl="1" marR="0" rtl="0" algn="ctr">
              <a:lnSpc>
                <a:spcPct val="90000"/>
              </a:lnSpc>
              <a:spcBef>
                <a:spcPts val="1000"/>
              </a:spcBef>
              <a:spcAft>
                <a:spcPts val="0"/>
              </a:spcAft>
              <a:buClr>
                <a:schemeClr val="dk1"/>
              </a:buClr>
              <a:buSzPts val="4000"/>
              <a:buFont typeface="Arial"/>
              <a:buNone/>
              <a:defRPr b="0" i="0" sz="4000" u="none" cap="none" strike="noStrike">
                <a:solidFill>
                  <a:schemeClr val="dk1"/>
                </a:solidFill>
                <a:latin typeface="Calibri"/>
                <a:ea typeface="Calibri"/>
                <a:cs typeface="Calibri"/>
                <a:sym typeface="Calibri"/>
              </a:defRPr>
            </a:lvl2pPr>
            <a:lvl3pPr lvl="2" marR="0" rtl="0" algn="ctr">
              <a:lnSpc>
                <a:spcPct val="90000"/>
              </a:lnSpc>
              <a:spcBef>
                <a:spcPts val="1000"/>
              </a:spcBef>
              <a:spcAft>
                <a:spcPts val="0"/>
              </a:spcAft>
              <a:buClr>
                <a:schemeClr val="dk1"/>
              </a:buClr>
              <a:buSzPts val="3600"/>
              <a:buFont typeface="Arial"/>
              <a:buNone/>
              <a:defRPr b="0" i="0" sz="3600" u="none" cap="none" strike="noStrike">
                <a:solidFill>
                  <a:schemeClr val="dk1"/>
                </a:solidFill>
                <a:latin typeface="Calibri"/>
                <a:ea typeface="Calibri"/>
                <a:cs typeface="Calibri"/>
                <a:sym typeface="Calibri"/>
              </a:defRPr>
            </a:lvl3pPr>
            <a:lvl4pPr lvl="3" marR="0" rtl="0" algn="ctr">
              <a:lnSpc>
                <a:spcPct val="90000"/>
              </a:lnSpc>
              <a:spcBef>
                <a:spcPts val="100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4pPr>
            <a:lvl5pPr lvl="4" marR="0" rtl="0" algn="ctr">
              <a:lnSpc>
                <a:spcPct val="90000"/>
              </a:lnSpc>
              <a:spcBef>
                <a:spcPts val="100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5pPr>
            <a:lvl6pPr lvl="5" marR="0" rtl="0" algn="ctr">
              <a:lnSpc>
                <a:spcPct val="90000"/>
              </a:lnSpc>
              <a:spcBef>
                <a:spcPts val="100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6pPr>
            <a:lvl7pPr lvl="6" marR="0" rtl="0" algn="ctr">
              <a:lnSpc>
                <a:spcPct val="90000"/>
              </a:lnSpc>
              <a:spcBef>
                <a:spcPts val="100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7pPr>
            <a:lvl8pPr lvl="7" marR="0" rtl="0" algn="ctr">
              <a:lnSpc>
                <a:spcPct val="90000"/>
              </a:lnSpc>
              <a:spcBef>
                <a:spcPts val="100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8pPr>
            <a:lvl9pPr lvl="8" marR="0" rtl="0" algn="ctr">
              <a:lnSpc>
                <a:spcPct val="90000"/>
              </a:lnSpc>
              <a:spcBef>
                <a:spcPts val="100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9pPr>
          </a:lstStyle>
          <a:p/>
        </p:txBody>
      </p:sp>
      <p:sp>
        <p:nvSpPr>
          <p:cNvPr id="542" name="Google Shape;542;p44"/>
          <p:cNvSpPr txBox="1"/>
          <p:nvPr>
            <p:ph idx="10" type="dt"/>
          </p:nvPr>
        </p:nvSpPr>
        <p:spPr>
          <a:xfrm>
            <a:off x="19794715" y="13048685"/>
            <a:ext cx="3099771" cy="732365"/>
          </a:xfrm>
          <a:prstGeom prst="rect">
            <a:avLst/>
          </a:prstGeom>
          <a:noFill/>
          <a:ln>
            <a:noFill/>
          </a:ln>
        </p:spPr>
        <p:txBody>
          <a:bodyPr anchorCtr="0" anchor="ctr" bIns="121875" lIns="243800" spcFirstLastPara="1" rIns="243800" wrap="square" tIns="121875">
            <a:noAutofit/>
          </a:bodyPr>
          <a:lstStyle>
            <a:lvl1pPr lvl="0" algn="l">
              <a:lnSpc>
                <a:spcPct val="100000"/>
              </a:lnSpc>
              <a:spcBef>
                <a:spcPts val="0"/>
              </a:spcBef>
              <a:spcAft>
                <a:spcPts val="0"/>
              </a:spcAft>
              <a:buSzPts val="3700"/>
              <a:buNone/>
              <a:defRPr sz="2400">
                <a:solidFill>
                  <a:schemeClr val="lt1"/>
                </a:solidFill>
                <a:latin typeface="Calibri"/>
                <a:ea typeface="Calibri"/>
                <a:cs typeface="Calibri"/>
                <a:sym typeface="Calibri"/>
              </a:defRPr>
            </a:lvl1pPr>
            <a:lvl2pPr lvl="1" algn="l">
              <a:lnSpc>
                <a:spcPct val="100000"/>
              </a:lnSpc>
              <a:spcBef>
                <a:spcPts val="0"/>
              </a:spcBef>
              <a:spcAft>
                <a:spcPts val="0"/>
              </a:spcAft>
              <a:buSzPts val="3700"/>
              <a:buNone/>
              <a:defRPr sz="3700"/>
            </a:lvl2pPr>
            <a:lvl3pPr lvl="2" algn="l">
              <a:lnSpc>
                <a:spcPct val="100000"/>
              </a:lnSpc>
              <a:spcBef>
                <a:spcPts val="0"/>
              </a:spcBef>
              <a:spcAft>
                <a:spcPts val="0"/>
              </a:spcAft>
              <a:buSzPts val="3700"/>
              <a:buNone/>
              <a:defRPr sz="3700"/>
            </a:lvl3pPr>
            <a:lvl4pPr lvl="3" algn="l">
              <a:lnSpc>
                <a:spcPct val="100000"/>
              </a:lnSpc>
              <a:spcBef>
                <a:spcPts val="0"/>
              </a:spcBef>
              <a:spcAft>
                <a:spcPts val="0"/>
              </a:spcAft>
              <a:buSzPts val="3700"/>
              <a:buNone/>
              <a:defRPr sz="3700"/>
            </a:lvl4pPr>
            <a:lvl5pPr lvl="4" algn="l">
              <a:lnSpc>
                <a:spcPct val="100000"/>
              </a:lnSpc>
              <a:spcBef>
                <a:spcPts val="0"/>
              </a:spcBef>
              <a:spcAft>
                <a:spcPts val="0"/>
              </a:spcAft>
              <a:buSzPts val="3700"/>
              <a:buNone/>
              <a:defRPr sz="3700"/>
            </a:lvl5pPr>
            <a:lvl6pPr lvl="5" algn="l">
              <a:lnSpc>
                <a:spcPct val="100000"/>
              </a:lnSpc>
              <a:spcBef>
                <a:spcPts val="0"/>
              </a:spcBef>
              <a:spcAft>
                <a:spcPts val="0"/>
              </a:spcAft>
              <a:buSzPts val="3700"/>
              <a:buNone/>
              <a:defRPr sz="3700"/>
            </a:lvl6pPr>
            <a:lvl7pPr lvl="6" algn="l">
              <a:lnSpc>
                <a:spcPct val="100000"/>
              </a:lnSpc>
              <a:spcBef>
                <a:spcPts val="0"/>
              </a:spcBef>
              <a:spcAft>
                <a:spcPts val="0"/>
              </a:spcAft>
              <a:buSzPts val="3700"/>
              <a:buNone/>
              <a:defRPr sz="3700"/>
            </a:lvl7pPr>
            <a:lvl8pPr lvl="7" algn="l">
              <a:lnSpc>
                <a:spcPct val="100000"/>
              </a:lnSpc>
              <a:spcBef>
                <a:spcPts val="0"/>
              </a:spcBef>
              <a:spcAft>
                <a:spcPts val="0"/>
              </a:spcAft>
              <a:buSzPts val="3700"/>
              <a:buNone/>
              <a:defRPr sz="3700"/>
            </a:lvl8pPr>
            <a:lvl9pPr lvl="8" algn="l">
              <a:lnSpc>
                <a:spcPct val="100000"/>
              </a:lnSpc>
              <a:spcBef>
                <a:spcPts val="0"/>
              </a:spcBef>
              <a:spcAft>
                <a:spcPts val="0"/>
              </a:spcAft>
              <a:buSzPts val="3700"/>
              <a:buNone/>
              <a:defRPr sz="3700"/>
            </a:lvl9pPr>
          </a:lstStyle>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p:cSld name="Text">
    <p:spTree>
      <p:nvGrpSpPr>
        <p:cNvPr id="543" name="Shape 543"/>
        <p:cNvGrpSpPr/>
        <p:nvPr/>
      </p:nvGrpSpPr>
      <p:grpSpPr>
        <a:xfrm>
          <a:off x="0" y="0"/>
          <a:ext cx="0" cy="0"/>
          <a:chOff x="0" y="0"/>
          <a:chExt cx="0" cy="0"/>
        </a:xfrm>
      </p:grpSpPr>
      <p:sp>
        <p:nvSpPr>
          <p:cNvPr id="544" name="Google Shape;544;p45"/>
          <p:cNvSpPr txBox="1"/>
          <p:nvPr>
            <p:ph idx="1" type="body"/>
          </p:nvPr>
        </p:nvSpPr>
        <p:spPr>
          <a:xfrm>
            <a:off x="471053" y="3651251"/>
            <a:ext cx="23344909" cy="8526320"/>
          </a:xfrm>
          <a:prstGeom prst="rect">
            <a:avLst/>
          </a:prstGeom>
          <a:noFill/>
          <a:ln>
            <a:noFill/>
          </a:ln>
        </p:spPr>
        <p:txBody>
          <a:bodyPr anchorCtr="0" anchor="t" bIns="121875" lIns="243800" spcFirstLastPara="1" rIns="243800" wrap="square" tIns="121875">
            <a:noAutofit/>
          </a:bodyPr>
          <a:lstStyle>
            <a:lvl1pPr indent="-228600" lvl="0" marL="457200" marR="0" rtl="0" algn="l">
              <a:lnSpc>
                <a:spcPct val="100000"/>
              </a:lnSpc>
              <a:spcBef>
                <a:spcPts val="0"/>
              </a:spcBef>
              <a:spcAft>
                <a:spcPts val="0"/>
              </a:spcAft>
              <a:buSzPts val="3700"/>
              <a:buNone/>
              <a:defRPr b="0" i="0" sz="5300" u="none" cap="none" strike="noStrike">
                <a:solidFill>
                  <a:schemeClr val="dk1"/>
                </a:solidFill>
                <a:latin typeface="Calibri"/>
                <a:ea typeface="Calibri"/>
                <a:cs typeface="Calibri"/>
                <a:sym typeface="Calibri"/>
              </a:defRPr>
            </a:lvl1pPr>
            <a:lvl2pPr indent="-533400" lvl="1" marL="914400" marR="0" rtl="0" algn="l">
              <a:lnSpc>
                <a:spcPct val="100000"/>
              </a:lnSpc>
              <a:spcBef>
                <a:spcPts val="0"/>
              </a:spcBef>
              <a:spcAft>
                <a:spcPts val="0"/>
              </a:spcAft>
              <a:buClr>
                <a:srgbClr val="000000"/>
              </a:buClr>
              <a:buSzPts val="4800"/>
              <a:buFont typeface="Noto Sans Symbols"/>
              <a:buChar char="▪"/>
              <a:defRPr b="0" i="0" sz="4800" u="none" cap="none" strike="noStrike">
                <a:solidFill>
                  <a:srgbClr val="000000"/>
                </a:solidFill>
                <a:latin typeface="Calibri"/>
                <a:ea typeface="Calibri"/>
                <a:cs typeface="Calibri"/>
                <a:sym typeface="Calibri"/>
              </a:defRPr>
            </a:lvl2pPr>
            <a:lvl3pPr indent="-501650" lvl="2" marL="1371600" marR="0" rtl="0" algn="l">
              <a:lnSpc>
                <a:spcPct val="100000"/>
              </a:lnSpc>
              <a:spcBef>
                <a:spcPts val="0"/>
              </a:spcBef>
              <a:spcAft>
                <a:spcPts val="0"/>
              </a:spcAft>
              <a:buClr>
                <a:srgbClr val="000000"/>
              </a:buClr>
              <a:buSzPts val="4300"/>
              <a:buFont typeface="Courier New"/>
              <a:buChar char="o"/>
              <a:defRPr b="0" i="0" sz="4300" u="none" cap="none" strike="noStrike">
                <a:solidFill>
                  <a:srgbClr val="000000"/>
                </a:solidFill>
                <a:latin typeface="Calibri"/>
                <a:ea typeface="Calibri"/>
                <a:cs typeface="Calibri"/>
                <a:sym typeface="Calibri"/>
              </a:defRPr>
            </a:lvl3pPr>
            <a:lvl4pPr indent="-393700" lvl="3" marL="1828800" marR="0" rtl="0" algn="l">
              <a:lnSpc>
                <a:spcPct val="100000"/>
              </a:lnSpc>
              <a:spcBef>
                <a:spcPts val="0"/>
              </a:spcBef>
              <a:spcAft>
                <a:spcPts val="0"/>
              </a:spcAft>
              <a:buClr>
                <a:srgbClr val="000000"/>
              </a:buClr>
              <a:buSzPts val="2600"/>
              <a:buFont typeface="Noto Sans Symbols"/>
              <a:buChar char="⮚"/>
              <a:defRPr b="0" i="0" sz="3700" u="none" cap="none" strike="noStrike">
                <a:solidFill>
                  <a:srgbClr val="000000"/>
                </a:solidFill>
                <a:latin typeface="Calibri"/>
                <a:ea typeface="Calibri"/>
                <a:cs typeface="Calibri"/>
                <a:sym typeface="Calibri"/>
              </a:defRPr>
            </a:lvl4pPr>
            <a:lvl5pPr indent="-228600" lvl="4" marL="2286000" marR="0" rtl="0" algn="l">
              <a:lnSpc>
                <a:spcPct val="100000"/>
              </a:lnSpc>
              <a:spcBef>
                <a:spcPts val="0"/>
              </a:spcBef>
              <a:spcAft>
                <a:spcPts val="0"/>
              </a:spcAft>
              <a:buSzPts val="3700"/>
              <a:buNone/>
              <a:defRPr b="0" i="0" sz="3700" u="none" cap="none" strike="noStrike">
                <a:solidFill>
                  <a:srgbClr val="000000"/>
                </a:solidFill>
                <a:latin typeface="Calibri"/>
                <a:ea typeface="Calibri"/>
                <a:cs typeface="Calibri"/>
                <a:sym typeface="Calibri"/>
              </a:defRPr>
            </a:lvl5pPr>
            <a:lvl6pPr indent="-228600" lvl="5" marL="2743200"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9pPr>
          </a:lstStyle>
          <a:p/>
        </p:txBody>
      </p:sp>
      <p:sp>
        <p:nvSpPr>
          <p:cNvPr id="545" name="Google Shape;545;p45"/>
          <p:cNvSpPr txBox="1"/>
          <p:nvPr>
            <p:ph type="title"/>
          </p:nvPr>
        </p:nvSpPr>
        <p:spPr>
          <a:xfrm>
            <a:off x="6877539" y="451053"/>
            <a:ext cx="12610123" cy="911019"/>
          </a:xfrm>
          <a:prstGeom prst="rect">
            <a:avLst/>
          </a:prstGeom>
          <a:noFill/>
          <a:ln>
            <a:noFill/>
          </a:ln>
        </p:spPr>
        <p:txBody>
          <a:bodyPr anchorCtr="0" anchor="t" bIns="121875" lIns="243800" spcFirstLastPara="1" rIns="243800" wrap="square" tIns="121875">
            <a:noAutofit/>
          </a:bodyPr>
          <a:lstStyle>
            <a:lvl1pPr lvl="0" marR="0" rtl="0" algn="l">
              <a:lnSpc>
                <a:spcPct val="100000"/>
              </a:lnSpc>
              <a:spcBef>
                <a:spcPts val="0"/>
              </a:spcBef>
              <a:spcAft>
                <a:spcPts val="0"/>
              </a:spcAft>
              <a:buSzPts val="3700"/>
              <a:buNone/>
              <a:defRPr b="1" i="0" sz="6700" u="none" cap="none" strike="noStrike">
                <a:solidFill>
                  <a:srgbClr val="0E67AD"/>
                </a:solidFill>
                <a:latin typeface="Calibri"/>
                <a:ea typeface="Calibri"/>
                <a:cs typeface="Calibri"/>
                <a:sym typeface="Calibri"/>
              </a:defRPr>
            </a:lvl1pPr>
            <a:lvl2pPr lvl="1"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9pPr>
          </a:lstStyle>
          <a:p/>
        </p:txBody>
      </p:sp>
      <p:sp>
        <p:nvSpPr>
          <p:cNvPr id="546" name="Google Shape;546;p45"/>
          <p:cNvSpPr txBox="1"/>
          <p:nvPr>
            <p:ph idx="2" type="subTitle"/>
          </p:nvPr>
        </p:nvSpPr>
        <p:spPr>
          <a:xfrm>
            <a:off x="6877536" y="1675621"/>
            <a:ext cx="12610120" cy="984885"/>
          </a:xfrm>
          <a:prstGeom prst="rect">
            <a:avLst/>
          </a:prstGeom>
          <a:noFill/>
          <a:ln>
            <a:noFill/>
          </a:ln>
        </p:spPr>
        <p:txBody>
          <a:bodyPr anchorCtr="0" anchor="t" bIns="121875" lIns="243800" spcFirstLastPara="1" rIns="243800" wrap="square" tIns="121875">
            <a:spAutoFit/>
          </a:bodyPr>
          <a:lstStyle>
            <a:lvl1pPr lvl="0" marR="0" rtl="0" algn="l">
              <a:lnSpc>
                <a:spcPct val="100000"/>
              </a:lnSpc>
              <a:spcBef>
                <a:spcPts val="0"/>
              </a:spcBef>
              <a:spcAft>
                <a:spcPts val="0"/>
              </a:spcAft>
              <a:buClr>
                <a:srgbClr val="000000"/>
              </a:buClr>
              <a:buSzPts val="5300"/>
              <a:buFont typeface="Arial"/>
              <a:buNone/>
              <a:defRPr b="0" i="1" sz="5300" u="none" cap="none" strike="noStrike">
                <a:solidFill>
                  <a:srgbClr val="7F7F7F"/>
                </a:solidFill>
                <a:latin typeface="Calibri"/>
                <a:ea typeface="Calibri"/>
                <a:cs typeface="Calibri"/>
                <a:sym typeface="Calibri"/>
              </a:defRPr>
            </a:lvl1pPr>
            <a:lvl2pPr lvl="1" marR="0" rtl="0" algn="ctr">
              <a:lnSpc>
                <a:spcPct val="100000"/>
              </a:lnSpc>
              <a:spcBef>
                <a:spcPts val="0"/>
              </a:spcBef>
              <a:spcAft>
                <a:spcPts val="0"/>
              </a:spcAft>
              <a:buClr>
                <a:srgbClr val="000000"/>
              </a:buClr>
              <a:buSzPts val="4000"/>
              <a:buFont typeface="Arial"/>
              <a:buNone/>
              <a:defRPr b="0" i="0" sz="4000" u="none" cap="none" strike="noStrike">
                <a:solidFill>
                  <a:srgbClr val="000000"/>
                </a:solidFill>
                <a:latin typeface="Arial"/>
                <a:ea typeface="Arial"/>
                <a:cs typeface="Arial"/>
                <a:sym typeface="Arial"/>
              </a:defRPr>
            </a:lvl2pPr>
            <a:lvl3pPr lvl="2" marR="0" rtl="0" algn="ctr">
              <a:lnSpc>
                <a:spcPct val="100000"/>
              </a:lnSpc>
              <a:spcBef>
                <a:spcPts val="0"/>
              </a:spcBef>
              <a:spcAft>
                <a:spcPts val="0"/>
              </a:spcAft>
              <a:buClr>
                <a:srgbClr val="000000"/>
              </a:buClr>
              <a:buSzPts val="3600"/>
              <a:buFont typeface="Arial"/>
              <a:buNone/>
              <a:defRPr b="0" i="0" sz="3600" u="none" cap="none" strike="noStrike">
                <a:solidFill>
                  <a:srgbClr val="000000"/>
                </a:solidFill>
                <a:latin typeface="Arial"/>
                <a:ea typeface="Arial"/>
                <a:cs typeface="Arial"/>
                <a:sym typeface="Arial"/>
              </a:defRPr>
            </a:lvl3pPr>
            <a:lvl4pPr lvl="3" marR="0" rtl="0" algn="ctr">
              <a:lnSpc>
                <a:spcPct val="100000"/>
              </a:lnSpc>
              <a:spcBef>
                <a:spcPts val="0"/>
              </a:spcBef>
              <a:spcAft>
                <a:spcPts val="0"/>
              </a:spcAft>
              <a:buClr>
                <a:srgbClr val="000000"/>
              </a:buClr>
              <a:buSzPts val="3200"/>
              <a:buFont typeface="Arial"/>
              <a:buNone/>
              <a:defRPr b="0" i="0" sz="3200" u="none" cap="none" strike="noStrike">
                <a:solidFill>
                  <a:srgbClr val="000000"/>
                </a:solidFill>
                <a:latin typeface="Arial"/>
                <a:ea typeface="Arial"/>
                <a:cs typeface="Arial"/>
                <a:sym typeface="Arial"/>
              </a:defRPr>
            </a:lvl4pPr>
            <a:lvl5pPr lvl="4" marR="0" rtl="0" algn="ctr">
              <a:lnSpc>
                <a:spcPct val="100000"/>
              </a:lnSpc>
              <a:spcBef>
                <a:spcPts val="0"/>
              </a:spcBef>
              <a:spcAft>
                <a:spcPts val="0"/>
              </a:spcAft>
              <a:buClr>
                <a:srgbClr val="000000"/>
              </a:buClr>
              <a:buSzPts val="3200"/>
              <a:buFont typeface="Arial"/>
              <a:buNone/>
              <a:defRPr b="0" i="0" sz="3200" u="none" cap="none" strike="noStrike">
                <a:solidFill>
                  <a:srgbClr val="000000"/>
                </a:solidFill>
                <a:latin typeface="Arial"/>
                <a:ea typeface="Arial"/>
                <a:cs typeface="Arial"/>
                <a:sym typeface="Arial"/>
              </a:defRPr>
            </a:lvl5pPr>
            <a:lvl6pPr lvl="5" marR="0" rtl="0" algn="ctr">
              <a:lnSpc>
                <a:spcPct val="100000"/>
              </a:lnSpc>
              <a:spcBef>
                <a:spcPts val="0"/>
              </a:spcBef>
              <a:spcAft>
                <a:spcPts val="0"/>
              </a:spcAft>
              <a:buClr>
                <a:srgbClr val="000000"/>
              </a:buClr>
              <a:buSzPts val="3200"/>
              <a:buFont typeface="Arial"/>
              <a:buNone/>
              <a:defRPr b="0" i="0" sz="3200" u="none" cap="none" strike="noStrike">
                <a:solidFill>
                  <a:srgbClr val="000000"/>
                </a:solidFill>
                <a:latin typeface="Arial"/>
                <a:ea typeface="Arial"/>
                <a:cs typeface="Arial"/>
                <a:sym typeface="Arial"/>
              </a:defRPr>
            </a:lvl6pPr>
            <a:lvl7pPr lvl="6" marR="0" rtl="0" algn="ctr">
              <a:lnSpc>
                <a:spcPct val="100000"/>
              </a:lnSpc>
              <a:spcBef>
                <a:spcPts val="0"/>
              </a:spcBef>
              <a:spcAft>
                <a:spcPts val="0"/>
              </a:spcAft>
              <a:buClr>
                <a:srgbClr val="000000"/>
              </a:buClr>
              <a:buSzPts val="3200"/>
              <a:buFont typeface="Arial"/>
              <a:buNone/>
              <a:defRPr b="0" i="0" sz="3200" u="none" cap="none" strike="noStrike">
                <a:solidFill>
                  <a:srgbClr val="000000"/>
                </a:solidFill>
                <a:latin typeface="Arial"/>
                <a:ea typeface="Arial"/>
                <a:cs typeface="Arial"/>
                <a:sym typeface="Arial"/>
              </a:defRPr>
            </a:lvl7pPr>
            <a:lvl8pPr lvl="7" marR="0" rtl="0" algn="ctr">
              <a:lnSpc>
                <a:spcPct val="100000"/>
              </a:lnSpc>
              <a:spcBef>
                <a:spcPts val="0"/>
              </a:spcBef>
              <a:spcAft>
                <a:spcPts val="0"/>
              </a:spcAft>
              <a:buClr>
                <a:srgbClr val="000000"/>
              </a:buClr>
              <a:buSzPts val="3200"/>
              <a:buFont typeface="Arial"/>
              <a:buNone/>
              <a:defRPr b="0" i="0" sz="3200" u="none" cap="none" strike="noStrike">
                <a:solidFill>
                  <a:srgbClr val="000000"/>
                </a:solidFill>
                <a:latin typeface="Arial"/>
                <a:ea typeface="Arial"/>
                <a:cs typeface="Arial"/>
                <a:sym typeface="Arial"/>
              </a:defRPr>
            </a:lvl8pPr>
            <a:lvl9pPr lvl="8" marR="0" rtl="0" algn="ctr">
              <a:lnSpc>
                <a:spcPct val="100000"/>
              </a:lnSpc>
              <a:spcBef>
                <a:spcPts val="0"/>
              </a:spcBef>
              <a:spcAft>
                <a:spcPts val="0"/>
              </a:spcAft>
              <a:buClr>
                <a:srgbClr val="000000"/>
              </a:buClr>
              <a:buSzPts val="3200"/>
              <a:buFont typeface="Arial"/>
              <a:buNone/>
              <a:defRPr b="0" i="0" sz="3200" u="none" cap="none" strike="noStrike">
                <a:solidFill>
                  <a:srgbClr val="000000"/>
                </a:solidFill>
                <a:latin typeface="Arial"/>
                <a:ea typeface="Arial"/>
                <a:cs typeface="Arial"/>
                <a:sym typeface="Arial"/>
              </a:defRPr>
            </a:lvl9pPr>
          </a:lstStyle>
          <a:p/>
        </p:txBody>
      </p:sp>
      <p:sp>
        <p:nvSpPr>
          <p:cNvPr id="547" name="Google Shape;547;p45"/>
          <p:cNvSpPr txBox="1"/>
          <p:nvPr>
            <p:ph idx="10" type="dt"/>
          </p:nvPr>
        </p:nvSpPr>
        <p:spPr>
          <a:xfrm>
            <a:off x="19794715" y="13048685"/>
            <a:ext cx="3099771" cy="732365"/>
          </a:xfrm>
          <a:prstGeom prst="rect">
            <a:avLst/>
          </a:prstGeom>
          <a:noFill/>
          <a:ln>
            <a:noFill/>
          </a:ln>
        </p:spPr>
        <p:txBody>
          <a:bodyPr anchorCtr="0" anchor="ctr" bIns="121875" lIns="243800" spcFirstLastPara="1" rIns="243800" wrap="square" tIns="121875">
            <a:noAutofit/>
          </a:bodyPr>
          <a:lstStyle>
            <a:lvl1pPr lvl="0" algn="l">
              <a:lnSpc>
                <a:spcPct val="100000"/>
              </a:lnSpc>
              <a:spcBef>
                <a:spcPts val="0"/>
              </a:spcBef>
              <a:spcAft>
                <a:spcPts val="0"/>
              </a:spcAft>
              <a:buSzPts val="3700"/>
              <a:buNone/>
              <a:defRPr sz="2400">
                <a:solidFill>
                  <a:schemeClr val="lt1"/>
                </a:solidFill>
                <a:latin typeface="Calibri"/>
                <a:ea typeface="Calibri"/>
                <a:cs typeface="Calibri"/>
                <a:sym typeface="Calibri"/>
              </a:defRPr>
            </a:lvl1pPr>
            <a:lvl2pPr lvl="1" algn="l">
              <a:lnSpc>
                <a:spcPct val="100000"/>
              </a:lnSpc>
              <a:spcBef>
                <a:spcPts val="0"/>
              </a:spcBef>
              <a:spcAft>
                <a:spcPts val="0"/>
              </a:spcAft>
              <a:buSzPts val="3700"/>
              <a:buNone/>
              <a:defRPr sz="3700"/>
            </a:lvl2pPr>
            <a:lvl3pPr lvl="2" algn="l">
              <a:lnSpc>
                <a:spcPct val="100000"/>
              </a:lnSpc>
              <a:spcBef>
                <a:spcPts val="0"/>
              </a:spcBef>
              <a:spcAft>
                <a:spcPts val="0"/>
              </a:spcAft>
              <a:buSzPts val="3700"/>
              <a:buNone/>
              <a:defRPr sz="3700"/>
            </a:lvl3pPr>
            <a:lvl4pPr lvl="3" algn="l">
              <a:lnSpc>
                <a:spcPct val="100000"/>
              </a:lnSpc>
              <a:spcBef>
                <a:spcPts val="0"/>
              </a:spcBef>
              <a:spcAft>
                <a:spcPts val="0"/>
              </a:spcAft>
              <a:buSzPts val="3700"/>
              <a:buNone/>
              <a:defRPr sz="3700"/>
            </a:lvl4pPr>
            <a:lvl5pPr lvl="4" algn="l">
              <a:lnSpc>
                <a:spcPct val="100000"/>
              </a:lnSpc>
              <a:spcBef>
                <a:spcPts val="0"/>
              </a:spcBef>
              <a:spcAft>
                <a:spcPts val="0"/>
              </a:spcAft>
              <a:buSzPts val="3700"/>
              <a:buNone/>
              <a:defRPr sz="3700"/>
            </a:lvl5pPr>
            <a:lvl6pPr lvl="5" algn="l">
              <a:lnSpc>
                <a:spcPct val="100000"/>
              </a:lnSpc>
              <a:spcBef>
                <a:spcPts val="0"/>
              </a:spcBef>
              <a:spcAft>
                <a:spcPts val="0"/>
              </a:spcAft>
              <a:buSzPts val="3700"/>
              <a:buNone/>
              <a:defRPr sz="3700"/>
            </a:lvl6pPr>
            <a:lvl7pPr lvl="6" algn="l">
              <a:lnSpc>
                <a:spcPct val="100000"/>
              </a:lnSpc>
              <a:spcBef>
                <a:spcPts val="0"/>
              </a:spcBef>
              <a:spcAft>
                <a:spcPts val="0"/>
              </a:spcAft>
              <a:buSzPts val="3700"/>
              <a:buNone/>
              <a:defRPr sz="3700"/>
            </a:lvl7pPr>
            <a:lvl8pPr lvl="7" algn="l">
              <a:lnSpc>
                <a:spcPct val="100000"/>
              </a:lnSpc>
              <a:spcBef>
                <a:spcPts val="0"/>
              </a:spcBef>
              <a:spcAft>
                <a:spcPts val="0"/>
              </a:spcAft>
              <a:buSzPts val="3700"/>
              <a:buNone/>
              <a:defRPr sz="3700"/>
            </a:lvl8pPr>
            <a:lvl9pPr lvl="8" algn="l">
              <a:lnSpc>
                <a:spcPct val="100000"/>
              </a:lnSpc>
              <a:spcBef>
                <a:spcPts val="0"/>
              </a:spcBef>
              <a:spcAft>
                <a:spcPts val="0"/>
              </a:spcAft>
              <a:buSzPts val="3700"/>
              <a:buNone/>
              <a:defRPr sz="3700"/>
            </a:lvl9pPr>
          </a:lstStyle>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 image">
  <p:cSld name="Text + image">
    <p:spTree>
      <p:nvGrpSpPr>
        <p:cNvPr id="548" name="Shape 548"/>
        <p:cNvGrpSpPr/>
        <p:nvPr/>
      </p:nvGrpSpPr>
      <p:grpSpPr>
        <a:xfrm>
          <a:off x="0" y="0"/>
          <a:ext cx="0" cy="0"/>
          <a:chOff x="0" y="0"/>
          <a:chExt cx="0" cy="0"/>
        </a:xfrm>
      </p:grpSpPr>
      <p:sp>
        <p:nvSpPr>
          <p:cNvPr id="549" name="Google Shape;549;p46"/>
          <p:cNvSpPr/>
          <p:nvPr>
            <p:ph idx="2" type="pic"/>
          </p:nvPr>
        </p:nvSpPr>
        <p:spPr>
          <a:xfrm>
            <a:off x="12399821" y="3653368"/>
            <a:ext cx="11402288" cy="8525933"/>
          </a:xfrm>
          <a:prstGeom prst="rect">
            <a:avLst/>
          </a:prstGeom>
          <a:noFill/>
          <a:ln>
            <a:noFill/>
          </a:ln>
        </p:spPr>
      </p:sp>
      <p:sp>
        <p:nvSpPr>
          <p:cNvPr id="550" name="Google Shape;550;p46"/>
          <p:cNvSpPr txBox="1"/>
          <p:nvPr>
            <p:ph type="title"/>
          </p:nvPr>
        </p:nvSpPr>
        <p:spPr>
          <a:xfrm>
            <a:off x="6877539" y="451053"/>
            <a:ext cx="12610123" cy="911019"/>
          </a:xfrm>
          <a:prstGeom prst="rect">
            <a:avLst/>
          </a:prstGeom>
          <a:noFill/>
          <a:ln>
            <a:noFill/>
          </a:ln>
        </p:spPr>
        <p:txBody>
          <a:bodyPr anchorCtr="0" anchor="t" bIns="121875" lIns="243800" spcFirstLastPara="1" rIns="243800" wrap="square" tIns="121875">
            <a:noAutofit/>
          </a:bodyPr>
          <a:lstStyle>
            <a:lvl1pPr lvl="0" marR="0" rtl="0" algn="l">
              <a:lnSpc>
                <a:spcPct val="100000"/>
              </a:lnSpc>
              <a:spcBef>
                <a:spcPts val="0"/>
              </a:spcBef>
              <a:spcAft>
                <a:spcPts val="0"/>
              </a:spcAft>
              <a:buSzPts val="3700"/>
              <a:buNone/>
              <a:defRPr b="1" i="0" sz="6700" u="none" cap="none" strike="noStrike">
                <a:solidFill>
                  <a:srgbClr val="0E67AD"/>
                </a:solidFill>
                <a:latin typeface="Calibri"/>
                <a:ea typeface="Calibri"/>
                <a:cs typeface="Calibri"/>
                <a:sym typeface="Calibri"/>
              </a:defRPr>
            </a:lvl1pPr>
            <a:lvl2pPr lvl="1"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9pPr>
          </a:lstStyle>
          <a:p/>
        </p:txBody>
      </p:sp>
      <p:sp>
        <p:nvSpPr>
          <p:cNvPr id="551" name="Google Shape;551;p46"/>
          <p:cNvSpPr txBox="1"/>
          <p:nvPr>
            <p:ph idx="1" type="subTitle"/>
          </p:nvPr>
        </p:nvSpPr>
        <p:spPr>
          <a:xfrm>
            <a:off x="6877536" y="1675621"/>
            <a:ext cx="12610120" cy="984885"/>
          </a:xfrm>
          <a:prstGeom prst="rect">
            <a:avLst/>
          </a:prstGeom>
          <a:noFill/>
          <a:ln>
            <a:noFill/>
          </a:ln>
        </p:spPr>
        <p:txBody>
          <a:bodyPr anchorCtr="0" anchor="t" bIns="121875" lIns="243800" spcFirstLastPara="1" rIns="243800" wrap="square" tIns="121875">
            <a:spAutoFit/>
          </a:bodyPr>
          <a:lstStyle>
            <a:lvl1pPr lvl="0" marR="0" rtl="0" algn="l">
              <a:lnSpc>
                <a:spcPct val="100000"/>
              </a:lnSpc>
              <a:spcBef>
                <a:spcPts val="0"/>
              </a:spcBef>
              <a:spcAft>
                <a:spcPts val="0"/>
              </a:spcAft>
              <a:buClr>
                <a:srgbClr val="000000"/>
              </a:buClr>
              <a:buSzPts val="5300"/>
              <a:buFont typeface="Arial"/>
              <a:buNone/>
              <a:defRPr b="0" i="1" sz="5300" u="none" cap="none" strike="noStrike">
                <a:solidFill>
                  <a:srgbClr val="7F7F7F"/>
                </a:solidFill>
                <a:latin typeface="Calibri"/>
                <a:ea typeface="Calibri"/>
                <a:cs typeface="Calibri"/>
                <a:sym typeface="Calibri"/>
              </a:defRPr>
            </a:lvl1pPr>
            <a:lvl2pPr lvl="1" marR="0" rtl="0" algn="ctr">
              <a:lnSpc>
                <a:spcPct val="100000"/>
              </a:lnSpc>
              <a:spcBef>
                <a:spcPts val="0"/>
              </a:spcBef>
              <a:spcAft>
                <a:spcPts val="0"/>
              </a:spcAft>
              <a:buClr>
                <a:srgbClr val="000000"/>
              </a:buClr>
              <a:buSzPts val="4000"/>
              <a:buFont typeface="Arial"/>
              <a:buNone/>
              <a:defRPr b="0" i="0" sz="4000" u="none" cap="none" strike="noStrike">
                <a:solidFill>
                  <a:srgbClr val="000000"/>
                </a:solidFill>
                <a:latin typeface="Arial"/>
                <a:ea typeface="Arial"/>
                <a:cs typeface="Arial"/>
                <a:sym typeface="Arial"/>
              </a:defRPr>
            </a:lvl2pPr>
            <a:lvl3pPr lvl="2" marR="0" rtl="0" algn="ctr">
              <a:lnSpc>
                <a:spcPct val="100000"/>
              </a:lnSpc>
              <a:spcBef>
                <a:spcPts val="0"/>
              </a:spcBef>
              <a:spcAft>
                <a:spcPts val="0"/>
              </a:spcAft>
              <a:buClr>
                <a:srgbClr val="000000"/>
              </a:buClr>
              <a:buSzPts val="3600"/>
              <a:buFont typeface="Arial"/>
              <a:buNone/>
              <a:defRPr b="0" i="0" sz="3600" u="none" cap="none" strike="noStrike">
                <a:solidFill>
                  <a:srgbClr val="000000"/>
                </a:solidFill>
                <a:latin typeface="Arial"/>
                <a:ea typeface="Arial"/>
                <a:cs typeface="Arial"/>
                <a:sym typeface="Arial"/>
              </a:defRPr>
            </a:lvl3pPr>
            <a:lvl4pPr lvl="3" marR="0" rtl="0" algn="ctr">
              <a:lnSpc>
                <a:spcPct val="100000"/>
              </a:lnSpc>
              <a:spcBef>
                <a:spcPts val="0"/>
              </a:spcBef>
              <a:spcAft>
                <a:spcPts val="0"/>
              </a:spcAft>
              <a:buClr>
                <a:srgbClr val="000000"/>
              </a:buClr>
              <a:buSzPts val="3200"/>
              <a:buFont typeface="Arial"/>
              <a:buNone/>
              <a:defRPr b="0" i="0" sz="3200" u="none" cap="none" strike="noStrike">
                <a:solidFill>
                  <a:srgbClr val="000000"/>
                </a:solidFill>
                <a:latin typeface="Arial"/>
                <a:ea typeface="Arial"/>
                <a:cs typeface="Arial"/>
                <a:sym typeface="Arial"/>
              </a:defRPr>
            </a:lvl4pPr>
            <a:lvl5pPr lvl="4" marR="0" rtl="0" algn="ctr">
              <a:lnSpc>
                <a:spcPct val="100000"/>
              </a:lnSpc>
              <a:spcBef>
                <a:spcPts val="0"/>
              </a:spcBef>
              <a:spcAft>
                <a:spcPts val="0"/>
              </a:spcAft>
              <a:buClr>
                <a:srgbClr val="000000"/>
              </a:buClr>
              <a:buSzPts val="3200"/>
              <a:buFont typeface="Arial"/>
              <a:buNone/>
              <a:defRPr b="0" i="0" sz="3200" u="none" cap="none" strike="noStrike">
                <a:solidFill>
                  <a:srgbClr val="000000"/>
                </a:solidFill>
                <a:latin typeface="Arial"/>
                <a:ea typeface="Arial"/>
                <a:cs typeface="Arial"/>
                <a:sym typeface="Arial"/>
              </a:defRPr>
            </a:lvl5pPr>
            <a:lvl6pPr lvl="5" marR="0" rtl="0" algn="ctr">
              <a:lnSpc>
                <a:spcPct val="100000"/>
              </a:lnSpc>
              <a:spcBef>
                <a:spcPts val="0"/>
              </a:spcBef>
              <a:spcAft>
                <a:spcPts val="0"/>
              </a:spcAft>
              <a:buClr>
                <a:srgbClr val="000000"/>
              </a:buClr>
              <a:buSzPts val="3200"/>
              <a:buFont typeface="Arial"/>
              <a:buNone/>
              <a:defRPr b="0" i="0" sz="3200" u="none" cap="none" strike="noStrike">
                <a:solidFill>
                  <a:srgbClr val="000000"/>
                </a:solidFill>
                <a:latin typeface="Arial"/>
                <a:ea typeface="Arial"/>
                <a:cs typeface="Arial"/>
                <a:sym typeface="Arial"/>
              </a:defRPr>
            </a:lvl6pPr>
            <a:lvl7pPr lvl="6" marR="0" rtl="0" algn="ctr">
              <a:lnSpc>
                <a:spcPct val="100000"/>
              </a:lnSpc>
              <a:spcBef>
                <a:spcPts val="0"/>
              </a:spcBef>
              <a:spcAft>
                <a:spcPts val="0"/>
              </a:spcAft>
              <a:buClr>
                <a:srgbClr val="000000"/>
              </a:buClr>
              <a:buSzPts val="3200"/>
              <a:buFont typeface="Arial"/>
              <a:buNone/>
              <a:defRPr b="0" i="0" sz="3200" u="none" cap="none" strike="noStrike">
                <a:solidFill>
                  <a:srgbClr val="000000"/>
                </a:solidFill>
                <a:latin typeface="Arial"/>
                <a:ea typeface="Arial"/>
                <a:cs typeface="Arial"/>
                <a:sym typeface="Arial"/>
              </a:defRPr>
            </a:lvl7pPr>
            <a:lvl8pPr lvl="7" marR="0" rtl="0" algn="ctr">
              <a:lnSpc>
                <a:spcPct val="100000"/>
              </a:lnSpc>
              <a:spcBef>
                <a:spcPts val="0"/>
              </a:spcBef>
              <a:spcAft>
                <a:spcPts val="0"/>
              </a:spcAft>
              <a:buClr>
                <a:srgbClr val="000000"/>
              </a:buClr>
              <a:buSzPts val="3200"/>
              <a:buFont typeface="Arial"/>
              <a:buNone/>
              <a:defRPr b="0" i="0" sz="3200" u="none" cap="none" strike="noStrike">
                <a:solidFill>
                  <a:srgbClr val="000000"/>
                </a:solidFill>
                <a:latin typeface="Arial"/>
                <a:ea typeface="Arial"/>
                <a:cs typeface="Arial"/>
                <a:sym typeface="Arial"/>
              </a:defRPr>
            </a:lvl8pPr>
            <a:lvl9pPr lvl="8" marR="0" rtl="0" algn="ctr">
              <a:lnSpc>
                <a:spcPct val="100000"/>
              </a:lnSpc>
              <a:spcBef>
                <a:spcPts val="0"/>
              </a:spcBef>
              <a:spcAft>
                <a:spcPts val="0"/>
              </a:spcAft>
              <a:buClr>
                <a:srgbClr val="000000"/>
              </a:buClr>
              <a:buSzPts val="3200"/>
              <a:buFont typeface="Arial"/>
              <a:buNone/>
              <a:defRPr b="0" i="0" sz="3200" u="none" cap="none" strike="noStrike">
                <a:solidFill>
                  <a:srgbClr val="000000"/>
                </a:solidFill>
                <a:latin typeface="Arial"/>
                <a:ea typeface="Arial"/>
                <a:cs typeface="Arial"/>
                <a:sym typeface="Arial"/>
              </a:defRPr>
            </a:lvl9pPr>
          </a:lstStyle>
          <a:p/>
        </p:txBody>
      </p:sp>
      <p:sp>
        <p:nvSpPr>
          <p:cNvPr id="552" name="Google Shape;552;p46"/>
          <p:cNvSpPr txBox="1"/>
          <p:nvPr>
            <p:ph idx="3" type="body"/>
          </p:nvPr>
        </p:nvSpPr>
        <p:spPr>
          <a:xfrm>
            <a:off x="471056" y="3651251"/>
            <a:ext cx="11513128" cy="8526320"/>
          </a:xfrm>
          <a:prstGeom prst="rect">
            <a:avLst/>
          </a:prstGeom>
          <a:noFill/>
          <a:ln>
            <a:noFill/>
          </a:ln>
        </p:spPr>
        <p:txBody>
          <a:bodyPr anchorCtr="0" anchor="t" bIns="121875" lIns="243800" spcFirstLastPara="1" rIns="243800" wrap="square" tIns="121875">
            <a:noAutofit/>
          </a:bodyPr>
          <a:lstStyle>
            <a:lvl1pPr indent="-228600" lvl="0" marL="457200" marR="0" rtl="0" algn="l">
              <a:lnSpc>
                <a:spcPct val="100000"/>
              </a:lnSpc>
              <a:spcBef>
                <a:spcPts val="0"/>
              </a:spcBef>
              <a:spcAft>
                <a:spcPts val="0"/>
              </a:spcAft>
              <a:buSzPts val="3700"/>
              <a:buNone/>
              <a:defRPr b="0" i="0" sz="5300" u="none" cap="none" strike="noStrike">
                <a:solidFill>
                  <a:schemeClr val="dk1"/>
                </a:solidFill>
                <a:latin typeface="Calibri"/>
                <a:ea typeface="Calibri"/>
                <a:cs typeface="Calibri"/>
                <a:sym typeface="Calibri"/>
              </a:defRPr>
            </a:lvl1pPr>
            <a:lvl2pPr indent="-533400" lvl="1" marL="914400" marR="0" rtl="0" algn="l">
              <a:lnSpc>
                <a:spcPct val="100000"/>
              </a:lnSpc>
              <a:spcBef>
                <a:spcPts val="0"/>
              </a:spcBef>
              <a:spcAft>
                <a:spcPts val="0"/>
              </a:spcAft>
              <a:buClr>
                <a:srgbClr val="000000"/>
              </a:buClr>
              <a:buSzPts val="4800"/>
              <a:buFont typeface="Noto Sans Symbols"/>
              <a:buChar char="▪"/>
              <a:defRPr b="0" i="0" sz="4800" u="none" cap="none" strike="noStrike">
                <a:solidFill>
                  <a:srgbClr val="000000"/>
                </a:solidFill>
                <a:latin typeface="Calibri"/>
                <a:ea typeface="Calibri"/>
                <a:cs typeface="Calibri"/>
                <a:sym typeface="Calibri"/>
              </a:defRPr>
            </a:lvl2pPr>
            <a:lvl3pPr indent="-501650" lvl="2" marL="1371600" marR="0" rtl="0" algn="l">
              <a:lnSpc>
                <a:spcPct val="100000"/>
              </a:lnSpc>
              <a:spcBef>
                <a:spcPts val="0"/>
              </a:spcBef>
              <a:spcAft>
                <a:spcPts val="0"/>
              </a:spcAft>
              <a:buClr>
                <a:srgbClr val="000000"/>
              </a:buClr>
              <a:buSzPts val="4300"/>
              <a:buFont typeface="Courier New"/>
              <a:buChar char="o"/>
              <a:defRPr b="0" i="0" sz="4300" u="none" cap="none" strike="noStrike">
                <a:solidFill>
                  <a:srgbClr val="000000"/>
                </a:solidFill>
                <a:latin typeface="Calibri"/>
                <a:ea typeface="Calibri"/>
                <a:cs typeface="Calibri"/>
                <a:sym typeface="Calibri"/>
              </a:defRPr>
            </a:lvl3pPr>
            <a:lvl4pPr indent="-393700" lvl="3" marL="1828800" marR="0" rtl="0" algn="l">
              <a:lnSpc>
                <a:spcPct val="100000"/>
              </a:lnSpc>
              <a:spcBef>
                <a:spcPts val="0"/>
              </a:spcBef>
              <a:spcAft>
                <a:spcPts val="0"/>
              </a:spcAft>
              <a:buClr>
                <a:srgbClr val="000000"/>
              </a:buClr>
              <a:buSzPts val="2600"/>
              <a:buFont typeface="Noto Sans Symbols"/>
              <a:buChar char="⮚"/>
              <a:defRPr b="0" i="0" sz="3700" u="none" cap="none" strike="noStrike">
                <a:solidFill>
                  <a:srgbClr val="000000"/>
                </a:solidFill>
                <a:latin typeface="Calibri"/>
                <a:ea typeface="Calibri"/>
                <a:cs typeface="Calibri"/>
                <a:sym typeface="Calibri"/>
              </a:defRPr>
            </a:lvl4pPr>
            <a:lvl5pPr indent="-228600" lvl="4" marL="2286000" marR="0" rtl="0" algn="l">
              <a:lnSpc>
                <a:spcPct val="100000"/>
              </a:lnSpc>
              <a:spcBef>
                <a:spcPts val="0"/>
              </a:spcBef>
              <a:spcAft>
                <a:spcPts val="0"/>
              </a:spcAft>
              <a:buSzPts val="3700"/>
              <a:buNone/>
              <a:defRPr b="0" i="0" sz="3700" u="none" cap="none" strike="noStrike">
                <a:solidFill>
                  <a:srgbClr val="000000"/>
                </a:solidFill>
                <a:latin typeface="Calibri"/>
                <a:ea typeface="Calibri"/>
                <a:cs typeface="Calibri"/>
                <a:sym typeface="Calibri"/>
              </a:defRPr>
            </a:lvl5pPr>
            <a:lvl6pPr indent="-228600" lvl="5" marL="2743200"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9pPr>
          </a:lstStyle>
          <a:p/>
        </p:txBody>
      </p:sp>
      <p:sp>
        <p:nvSpPr>
          <p:cNvPr id="553" name="Google Shape;553;p46"/>
          <p:cNvSpPr txBox="1"/>
          <p:nvPr>
            <p:ph idx="10" type="dt"/>
          </p:nvPr>
        </p:nvSpPr>
        <p:spPr>
          <a:xfrm>
            <a:off x="19794715" y="13048685"/>
            <a:ext cx="3099771" cy="732365"/>
          </a:xfrm>
          <a:prstGeom prst="rect">
            <a:avLst/>
          </a:prstGeom>
          <a:noFill/>
          <a:ln>
            <a:noFill/>
          </a:ln>
        </p:spPr>
        <p:txBody>
          <a:bodyPr anchorCtr="0" anchor="ctr" bIns="121875" lIns="243800" spcFirstLastPara="1" rIns="243800" wrap="square" tIns="121875">
            <a:noAutofit/>
          </a:bodyPr>
          <a:lstStyle>
            <a:lvl1pPr lvl="0" algn="l">
              <a:lnSpc>
                <a:spcPct val="100000"/>
              </a:lnSpc>
              <a:spcBef>
                <a:spcPts val="0"/>
              </a:spcBef>
              <a:spcAft>
                <a:spcPts val="0"/>
              </a:spcAft>
              <a:buSzPts val="3700"/>
              <a:buNone/>
              <a:defRPr sz="2400">
                <a:solidFill>
                  <a:schemeClr val="lt1"/>
                </a:solidFill>
                <a:latin typeface="Calibri"/>
                <a:ea typeface="Calibri"/>
                <a:cs typeface="Calibri"/>
                <a:sym typeface="Calibri"/>
              </a:defRPr>
            </a:lvl1pPr>
            <a:lvl2pPr lvl="1" algn="l">
              <a:lnSpc>
                <a:spcPct val="100000"/>
              </a:lnSpc>
              <a:spcBef>
                <a:spcPts val="0"/>
              </a:spcBef>
              <a:spcAft>
                <a:spcPts val="0"/>
              </a:spcAft>
              <a:buSzPts val="3700"/>
              <a:buNone/>
              <a:defRPr sz="3700"/>
            </a:lvl2pPr>
            <a:lvl3pPr lvl="2" algn="l">
              <a:lnSpc>
                <a:spcPct val="100000"/>
              </a:lnSpc>
              <a:spcBef>
                <a:spcPts val="0"/>
              </a:spcBef>
              <a:spcAft>
                <a:spcPts val="0"/>
              </a:spcAft>
              <a:buSzPts val="3700"/>
              <a:buNone/>
              <a:defRPr sz="3700"/>
            </a:lvl3pPr>
            <a:lvl4pPr lvl="3" algn="l">
              <a:lnSpc>
                <a:spcPct val="100000"/>
              </a:lnSpc>
              <a:spcBef>
                <a:spcPts val="0"/>
              </a:spcBef>
              <a:spcAft>
                <a:spcPts val="0"/>
              </a:spcAft>
              <a:buSzPts val="3700"/>
              <a:buNone/>
              <a:defRPr sz="3700"/>
            </a:lvl4pPr>
            <a:lvl5pPr lvl="4" algn="l">
              <a:lnSpc>
                <a:spcPct val="100000"/>
              </a:lnSpc>
              <a:spcBef>
                <a:spcPts val="0"/>
              </a:spcBef>
              <a:spcAft>
                <a:spcPts val="0"/>
              </a:spcAft>
              <a:buSzPts val="3700"/>
              <a:buNone/>
              <a:defRPr sz="3700"/>
            </a:lvl5pPr>
            <a:lvl6pPr lvl="5" algn="l">
              <a:lnSpc>
                <a:spcPct val="100000"/>
              </a:lnSpc>
              <a:spcBef>
                <a:spcPts val="0"/>
              </a:spcBef>
              <a:spcAft>
                <a:spcPts val="0"/>
              </a:spcAft>
              <a:buSzPts val="3700"/>
              <a:buNone/>
              <a:defRPr sz="3700"/>
            </a:lvl6pPr>
            <a:lvl7pPr lvl="6" algn="l">
              <a:lnSpc>
                <a:spcPct val="100000"/>
              </a:lnSpc>
              <a:spcBef>
                <a:spcPts val="0"/>
              </a:spcBef>
              <a:spcAft>
                <a:spcPts val="0"/>
              </a:spcAft>
              <a:buSzPts val="3700"/>
              <a:buNone/>
              <a:defRPr sz="3700"/>
            </a:lvl7pPr>
            <a:lvl8pPr lvl="7" algn="l">
              <a:lnSpc>
                <a:spcPct val="100000"/>
              </a:lnSpc>
              <a:spcBef>
                <a:spcPts val="0"/>
              </a:spcBef>
              <a:spcAft>
                <a:spcPts val="0"/>
              </a:spcAft>
              <a:buSzPts val="3700"/>
              <a:buNone/>
              <a:defRPr sz="3700"/>
            </a:lvl8pPr>
            <a:lvl9pPr lvl="8" algn="l">
              <a:lnSpc>
                <a:spcPct val="100000"/>
              </a:lnSpc>
              <a:spcBef>
                <a:spcPts val="0"/>
              </a:spcBef>
              <a:spcAft>
                <a:spcPts val="0"/>
              </a:spcAft>
              <a:buSzPts val="3700"/>
              <a:buNone/>
              <a:defRPr sz="3700"/>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2 columns">
  <p:cSld name="Text 2 columns">
    <p:spTree>
      <p:nvGrpSpPr>
        <p:cNvPr id="554" name="Shape 554"/>
        <p:cNvGrpSpPr/>
        <p:nvPr/>
      </p:nvGrpSpPr>
      <p:grpSpPr>
        <a:xfrm>
          <a:off x="0" y="0"/>
          <a:ext cx="0" cy="0"/>
          <a:chOff x="0" y="0"/>
          <a:chExt cx="0" cy="0"/>
        </a:xfrm>
      </p:grpSpPr>
      <p:sp>
        <p:nvSpPr>
          <p:cNvPr id="555" name="Google Shape;555;p47"/>
          <p:cNvSpPr txBox="1"/>
          <p:nvPr>
            <p:ph type="title"/>
          </p:nvPr>
        </p:nvSpPr>
        <p:spPr>
          <a:xfrm>
            <a:off x="6877539" y="451053"/>
            <a:ext cx="12610123" cy="911019"/>
          </a:xfrm>
          <a:prstGeom prst="rect">
            <a:avLst/>
          </a:prstGeom>
          <a:noFill/>
          <a:ln>
            <a:noFill/>
          </a:ln>
        </p:spPr>
        <p:txBody>
          <a:bodyPr anchorCtr="0" anchor="t" bIns="121875" lIns="243800" spcFirstLastPara="1" rIns="243800" wrap="square" tIns="121875">
            <a:noAutofit/>
          </a:bodyPr>
          <a:lstStyle>
            <a:lvl1pPr lvl="0" marR="0" rtl="0" algn="l">
              <a:lnSpc>
                <a:spcPct val="100000"/>
              </a:lnSpc>
              <a:spcBef>
                <a:spcPts val="0"/>
              </a:spcBef>
              <a:spcAft>
                <a:spcPts val="0"/>
              </a:spcAft>
              <a:buSzPts val="3700"/>
              <a:buNone/>
              <a:defRPr b="1" i="0" sz="6700" u="none" cap="none" strike="noStrike">
                <a:solidFill>
                  <a:srgbClr val="0E67AD"/>
                </a:solidFill>
                <a:latin typeface="Calibri"/>
                <a:ea typeface="Calibri"/>
                <a:cs typeface="Calibri"/>
                <a:sym typeface="Calibri"/>
              </a:defRPr>
            </a:lvl1pPr>
            <a:lvl2pPr lvl="1"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9pPr>
          </a:lstStyle>
          <a:p/>
        </p:txBody>
      </p:sp>
      <p:sp>
        <p:nvSpPr>
          <p:cNvPr id="556" name="Google Shape;556;p47"/>
          <p:cNvSpPr txBox="1"/>
          <p:nvPr>
            <p:ph idx="1" type="subTitle"/>
          </p:nvPr>
        </p:nvSpPr>
        <p:spPr>
          <a:xfrm>
            <a:off x="6877536" y="1675621"/>
            <a:ext cx="12610120" cy="984885"/>
          </a:xfrm>
          <a:prstGeom prst="rect">
            <a:avLst/>
          </a:prstGeom>
          <a:noFill/>
          <a:ln>
            <a:noFill/>
          </a:ln>
        </p:spPr>
        <p:txBody>
          <a:bodyPr anchorCtr="0" anchor="t" bIns="121875" lIns="243800" spcFirstLastPara="1" rIns="243800" wrap="square" tIns="121875">
            <a:spAutoFit/>
          </a:bodyPr>
          <a:lstStyle>
            <a:lvl1pPr lvl="0" marR="0" rtl="0" algn="l">
              <a:lnSpc>
                <a:spcPct val="100000"/>
              </a:lnSpc>
              <a:spcBef>
                <a:spcPts val="0"/>
              </a:spcBef>
              <a:spcAft>
                <a:spcPts val="0"/>
              </a:spcAft>
              <a:buClr>
                <a:srgbClr val="000000"/>
              </a:buClr>
              <a:buSzPts val="5300"/>
              <a:buFont typeface="Arial"/>
              <a:buNone/>
              <a:defRPr b="0" i="1" sz="5300" u="none" cap="none" strike="noStrike">
                <a:solidFill>
                  <a:srgbClr val="7F7F7F"/>
                </a:solidFill>
                <a:latin typeface="Calibri"/>
                <a:ea typeface="Calibri"/>
                <a:cs typeface="Calibri"/>
                <a:sym typeface="Calibri"/>
              </a:defRPr>
            </a:lvl1pPr>
            <a:lvl2pPr lvl="1" marR="0" rtl="0" algn="ctr">
              <a:lnSpc>
                <a:spcPct val="100000"/>
              </a:lnSpc>
              <a:spcBef>
                <a:spcPts val="0"/>
              </a:spcBef>
              <a:spcAft>
                <a:spcPts val="0"/>
              </a:spcAft>
              <a:buClr>
                <a:srgbClr val="000000"/>
              </a:buClr>
              <a:buSzPts val="4000"/>
              <a:buFont typeface="Arial"/>
              <a:buNone/>
              <a:defRPr b="0" i="0" sz="4000" u="none" cap="none" strike="noStrike">
                <a:solidFill>
                  <a:srgbClr val="000000"/>
                </a:solidFill>
                <a:latin typeface="Arial"/>
                <a:ea typeface="Arial"/>
                <a:cs typeface="Arial"/>
                <a:sym typeface="Arial"/>
              </a:defRPr>
            </a:lvl2pPr>
            <a:lvl3pPr lvl="2" marR="0" rtl="0" algn="ctr">
              <a:lnSpc>
                <a:spcPct val="100000"/>
              </a:lnSpc>
              <a:spcBef>
                <a:spcPts val="0"/>
              </a:spcBef>
              <a:spcAft>
                <a:spcPts val="0"/>
              </a:spcAft>
              <a:buClr>
                <a:srgbClr val="000000"/>
              </a:buClr>
              <a:buSzPts val="3600"/>
              <a:buFont typeface="Arial"/>
              <a:buNone/>
              <a:defRPr b="0" i="0" sz="3600" u="none" cap="none" strike="noStrike">
                <a:solidFill>
                  <a:srgbClr val="000000"/>
                </a:solidFill>
                <a:latin typeface="Arial"/>
                <a:ea typeface="Arial"/>
                <a:cs typeface="Arial"/>
                <a:sym typeface="Arial"/>
              </a:defRPr>
            </a:lvl3pPr>
            <a:lvl4pPr lvl="3" marR="0" rtl="0" algn="ctr">
              <a:lnSpc>
                <a:spcPct val="100000"/>
              </a:lnSpc>
              <a:spcBef>
                <a:spcPts val="0"/>
              </a:spcBef>
              <a:spcAft>
                <a:spcPts val="0"/>
              </a:spcAft>
              <a:buClr>
                <a:srgbClr val="000000"/>
              </a:buClr>
              <a:buSzPts val="3200"/>
              <a:buFont typeface="Arial"/>
              <a:buNone/>
              <a:defRPr b="0" i="0" sz="3200" u="none" cap="none" strike="noStrike">
                <a:solidFill>
                  <a:srgbClr val="000000"/>
                </a:solidFill>
                <a:latin typeface="Arial"/>
                <a:ea typeface="Arial"/>
                <a:cs typeface="Arial"/>
                <a:sym typeface="Arial"/>
              </a:defRPr>
            </a:lvl4pPr>
            <a:lvl5pPr lvl="4" marR="0" rtl="0" algn="ctr">
              <a:lnSpc>
                <a:spcPct val="100000"/>
              </a:lnSpc>
              <a:spcBef>
                <a:spcPts val="0"/>
              </a:spcBef>
              <a:spcAft>
                <a:spcPts val="0"/>
              </a:spcAft>
              <a:buClr>
                <a:srgbClr val="000000"/>
              </a:buClr>
              <a:buSzPts val="3200"/>
              <a:buFont typeface="Arial"/>
              <a:buNone/>
              <a:defRPr b="0" i="0" sz="3200" u="none" cap="none" strike="noStrike">
                <a:solidFill>
                  <a:srgbClr val="000000"/>
                </a:solidFill>
                <a:latin typeface="Arial"/>
                <a:ea typeface="Arial"/>
                <a:cs typeface="Arial"/>
                <a:sym typeface="Arial"/>
              </a:defRPr>
            </a:lvl5pPr>
            <a:lvl6pPr lvl="5" marR="0" rtl="0" algn="ctr">
              <a:lnSpc>
                <a:spcPct val="100000"/>
              </a:lnSpc>
              <a:spcBef>
                <a:spcPts val="0"/>
              </a:spcBef>
              <a:spcAft>
                <a:spcPts val="0"/>
              </a:spcAft>
              <a:buClr>
                <a:srgbClr val="000000"/>
              </a:buClr>
              <a:buSzPts val="3200"/>
              <a:buFont typeface="Arial"/>
              <a:buNone/>
              <a:defRPr b="0" i="0" sz="3200" u="none" cap="none" strike="noStrike">
                <a:solidFill>
                  <a:srgbClr val="000000"/>
                </a:solidFill>
                <a:latin typeface="Arial"/>
                <a:ea typeface="Arial"/>
                <a:cs typeface="Arial"/>
                <a:sym typeface="Arial"/>
              </a:defRPr>
            </a:lvl6pPr>
            <a:lvl7pPr lvl="6" marR="0" rtl="0" algn="ctr">
              <a:lnSpc>
                <a:spcPct val="100000"/>
              </a:lnSpc>
              <a:spcBef>
                <a:spcPts val="0"/>
              </a:spcBef>
              <a:spcAft>
                <a:spcPts val="0"/>
              </a:spcAft>
              <a:buClr>
                <a:srgbClr val="000000"/>
              </a:buClr>
              <a:buSzPts val="3200"/>
              <a:buFont typeface="Arial"/>
              <a:buNone/>
              <a:defRPr b="0" i="0" sz="3200" u="none" cap="none" strike="noStrike">
                <a:solidFill>
                  <a:srgbClr val="000000"/>
                </a:solidFill>
                <a:latin typeface="Arial"/>
                <a:ea typeface="Arial"/>
                <a:cs typeface="Arial"/>
                <a:sym typeface="Arial"/>
              </a:defRPr>
            </a:lvl7pPr>
            <a:lvl8pPr lvl="7" marR="0" rtl="0" algn="ctr">
              <a:lnSpc>
                <a:spcPct val="100000"/>
              </a:lnSpc>
              <a:spcBef>
                <a:spcPts val="0"/>
              </a:spcBef>
              <a:spcAft>
                <a:spcPts val="0"/>
              </a:spcAft>
              <a:buClr>
                <a:srgbClr val="000000"/>
              </a:buClr>
              <a:buSzPts val="3200"/>
              <a:buFont typeface="Arial"/>
              <a:buNone/>
              <a:defRPr b="0" i="0" sz="3200" u="none" cap="none" strike="noStrike">
                <a:solidFill>
                  <a:srgbClr val="000000"/>
                </a:solidFill>
                <a:latin typeface="Arial"/>
                <a:ea typeface="Arial"/>
                <a:cs typeface="Arial"/>
                <a:sym typeface="Arial"/>
              </a:defRPr>
            </a:lvl8pPr>
            <a:lvl9pPr lvl="8" marR="0" rtl="0" algn="ctr">
              <a:lnSpc>
                <a:spcPct val="100000"/>
              </a:lnSpc>
              <a:spcBef>
                <a:spcPts val="0"/>
              </a:spcBef>
              <a:spcAft>
                <a:spcPts val="0"/>
              </a:spcAft>
              <a:buClr>
                <a:srgbClr val="000000"/>
              </a:buClr>
              <a:buSzPts val="3200"/>
              <a:buFont typeface="Arial"/>
              <a:buNone/>
              <a:defRPr b="0" i="0" sz="3200" u="none" cap="none" strike="noStrike">
                <a:solidFill>
                  <a:srgbClr val="000000"/>
                </a:solidFill>
                <a:latin typeface="Arial"/>
                <a:ea typeface="Arial"/>
                <a:cs typeface="Arial"/>
                <a:sym typeface="Arial"/>
              </a:defRPr>
            </a:lvl9pPr>
          </a:lstStyle>
          <a:p/>
        </p:txBody>
      </p:sp>
      <p:sp>
        <p:nvSpPr>
          <p:cNvPr id="557" name="Google Shape;557;p47"/>
          <p:cNvSpPr txBox="1"/>
          <p:nvPr>
            <p:ph idx="2" type="body"/>
          </p:nvPr>
        </p:nvSpPr>
        <p:spPr>
          <a:xfrm>
            <a:off x="471056" y="3651251"/>
            <a:ext cx="11513128" cy="8526320"/>
          </a:xfrm>
          <a:prstGeom prst="rect">
            <a:avLst/>
          </a:prstGeom>
          <a:noFill/>
          <a:ln>
            <a:noFill/>
          </a:ln>
        </p:spPr>
        <p:txBody>
          <a:bodyPr anchorCtr="0" anchor="t" bIns="121875" lIns="243800" spcFirstLastPara="1" rIns="243800" wrap="square" tIns="121875">
            <a:noAutofit/>
          </a:bodyPr>
          <a:lstStyle>
            <a:lvl1pPr indent="-228600" lvl="0" marL="457200" marR="0" rtl="0" algn="l">
              <a:lnSpc>
                <a:spcPct val="100000"/>
              </a:lnSpc>
              <a:spcBef>
                <a:spcPts val="0"/>
              </a:spcBef>
              <a:spcAft>
                <a:spcPts val="0"/>
              </a:spcAft>
              <a:buSzPts val="3700"/>
              <a:buNone/>
              <a:defRPr b="0" i="0" sz="5300" u="none" cap="none" strike="noStrike">
                <a:solidFill>
                  <a:schemeClr val="dk1"/>
                </a:solidFill>
                <a:latin typeface="Calibri"/>
                <a:ea typeface="Calibri"/>
                <a:cs typeface="Calibri"/>
                <a:sym typeface="Calibri"/>
              </a:defRPr>
            </a:lvl1pPr>
            <a:lvl2pPr indent="-533400" lvl="1" marL="914400" marR="0" rtl="0" algn="l">
              <a:lnSpc>
                <a:spcPct val="100000"/>
              </a:lnSpc>
              <a:spcBef>
                <a:spcPts val="0"/>
              </a:spcBef>
              <a:spcAft>
                <a:spcPts val="0"/>
              </a:spcAft>
              <a:buClr>
                <a:srgbClr val="000000"/>
              </a:buClr>
              <a:buSzPts val="4800"/>
              <a:buFont typeface="Noto Sans Symbols"/>
              <a:buChar char="▪"/>
              <a:defRPr b="0" i="0" sz="4800" u="none" cap="none" strike="noStrike">
                <a:solidFill>
                  <a:srgbClr val="000000"/>
                </a:solidFill>
                <a:latin typeface="Calibri"/>
                <a:ea typeface="Calibri"/>
                <a:cs typeface="Calibri"/>
                <a:sym typeface="Calibri"/>
              </a:defRPr>
            </a:lvl2pPr>
            <a:lvl3pPr indent="-501650" lvl="2" marL="1371600" marR="0" rtl="0" algn="l">
              <a:lnSpc>
                <a:spcPct val="100000"/>
              </a:lnSpc>
              <a:spcBef>
                <a:spcPts val="0"/>
              </a:spcBef>
              <a:spcAft>
                <a:spcPts val="0"/>
              </a:spcAft>
              <a:buClr>
                <a:srgbClr val="000000"/>
              </a:buClr>
              <a:buSzPts val="4300"/>
              <a:buFont typeface="Courier New"/>
              <a:buChar char="o"/>
              <a:defRPr b="0" i="0" sz="4300" u="none" cap="none" strike="noStrike">
                <a:solidFill>
                  <a:srgbClr val="000000"/>
                </a:solidFill>
                <a:latin typeface="Calibri"/>
                <a:ea typeface="Calibri"/>
                <a:cs typeface="Calibri"/>
                <a:sym typeface="Calibri"/>
              </a:defRPr>
            </a:lvl3pPr>
            <a:lvl4pPr indent="-393700" lvl="3" marL="1828800" marR="0" rtl="0" algn="l">
              <a:lnSpc>
                <a:spcPct val="100000"/>
              </a:lnSpc>
              <a:spcBef>
                <a:spcPts val="0"/>
              </a:spcBef>
              <a:spcAft>
                <a:spcPts val="0"/>
              </a:spcAft>
              <a:buClr>
                <a:srgbClr val="000000"/>
              </a:buClr>
              <a:buSzPts val="2600"/>
              <a:buFont typeface="Noto Sans Symbols"/>
              <a:buChar char="⮚"/>
              <a:defRPr b="0" i="0" sz="3700" u="none" cap="none" strike="noStrike">
                <a:solidFill>
                  <a:srgbClr val="000000"/>
                </a:solidFill>
                <a:latin typeface="Calibri"/>
                <a:ea typeface="Calibri"/>
                <a:cs typeface="Calibri"/>
                <a:sym typeface="Calibri"/>
              </a:defRPr>
            </a:lvl4pPr>
            <a:lvl5pPr indent="-228600" lvl="4" marL="2286000" marR="0" rtl="0" algn="l">
              <a:lnSpc>
                <a:spcPct val="100000"/>
              </a:lnSpc>
              <a:spcBef>
                <a:spcPts val="0"/>
              </a:spcBef>
              <a:spcAft>
                <a:spcPts val="0"/>
              </a:spcAft>
              <a:buSzPts val="3700"/>
              <a:buNone/>
              <a:defRPr b="0" i="0" sz="3700" u="none" cap="none" strike="noStrike">
                <a:solidFill>
                  <a:srgbClr val="000000"/>
                </a:solidFill>
                <a:latin typeface="Calibri"/>
                <a:ea typeface="Calibri"/>
                <a:cs typeface="Calibri"/>
                <a:sym typeface="Calibri"/>
              </a:defRPr>
            </a:lvl5pPr>
            <a:lvl6pPr indent="-228600" lvl="5" marL="2743200"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9pPr>
          </a:lstStyle>
          <a:p/>
        </p:txBody>
      </p:sp>
      <p:sp>
        <p:nvSpPr>
          <p:cNvPr id="558" name="Google Shape;558;p47"/>
          <p:cNvSpPr txBox="1"/>
          <p:nvPr>
            <p:ph idx="3" type="body"/>
          </p:nvPr>
        </p:nvSpPr>
        <p:spPr>
          <a:xfrm>
            <a:off x="12399819" y="3651251"/>
            <a:ext cx="11513125" cy="8526320"/>
          </a:xfrm>
          <a:prstGeom prst="rect">
            <a:avLst/>
          </a:prstGeom>
          <a:noFill/>
          <a:ln>
            <a:noFill/>
          </a:ln>
        </p:spPr>
        <p:txBody>
          <a:bodyPr anchorCtr="0" anchor="t" bIns="121875" lIns="243800" spcFirstLastPara="1" rIns="243800" wrap="square" tIns="121875">
            <a:noAutofit/>
          </a:bodyPr>
          <a:lstStyle>
            <a:lvl1pPr indent="-228600" lvl="0" marL="457200" marR="0" rtl="0" algn="l">
              <a:lnSpc>
                <a:spcPct val="100000"/>
              </a:lnSpc>
              <a:spcBef>
                <a:spcPts val="0"/>
              </a:spcBef>
              <a:spcAft>
                <a:spcPts val="0"/>
              </a:spcAft>
              <a:buSzPts val="3700"/>
              <a:buNone/>
              <a:defRPr b="0" i="0" sz="5300" u="none" cap="none" strike="noStrike">
                <a:solidFill>
                  <a:schemeClr val="dk1"/>
                </a:solidFill>
                <a:latin typeface="Calibri"/>
                <a:ea typeface="Calibri"/>
                <a:cs typeface="Calibri"/>
                <a:sym typeface="Calibri"/>
              </a:defRPr>
            </a:lvl1pPr>
            <a:lvl2pPr indent="-533400" lvl="1" marL="914400" marR="0" rtl="0" algn="l">
              <a:lnSpc>
                <a:spcPct val="100000"/>
              </a:lnSpc>
              <a:spcBef>
                <a:spcPts val="0"/>
              </a:spcBef>
              <a:spcAft>
                <a:spcPts val="0"/>
              </a:spcAft>
              <a:buClr>
                <a:srgbClr val="000000"/>
              </a:buClr>
              <a:buSzPts val="4800"/>
              <a:buFont typeface="Noto Sans Symbols"/>
              <a:buChar char="▪"/>
              <a:defRPr b="0" i="0" sz="4800" u="none" cap="none" strike="noStrike">
                <a:solidFill>
                  <a:srgbClr val="000000"/>
                </a:solidFill>
                <a:latin typeface="Calibri"/>
                <a:ea typeface="Calibri"/>
                <a:cs typeface="Calibri"/>
                <a:sym typeface="Calibri"/>
              </a:defRPr>
            </a:lvl2pPr>
            <a:lvl3pPr indent="-501650" lvl="2" marL="1371600" marR="0" rtl="0" algn="l">
              <a:lnSpc>
                <a:spcPct val="100000"/>
              </a:lnSpc>
              <a:spcBef>
                <a:spcPts val="0"/>
              </a:spcBef>
              <a:spcAft>
                <a:spcPts val="0"/>
              </a:spcAft>
              <a:buClr>
                <a:srgbClr val="000000"/>
              </a:buClr>
              <a:buSzPts val="4300"/>
              <a:buFont typeface="Courier New"/>
              <a:buChar char="o"/>
              <a:defRPr b="0" i="0" sz="4300" u="none" cap="none" strike="noStrike">
                <a:solidFill>
                  <a:srgbClr val="000000"/>
                </a:solidFill>
                <a:latin typeface="Calibri"/>
                <a:ea typeface="Calibri"/>
                <a:cs typeface="Calibri"/>
                <a:sym typeface="Calibri"/>
              </a:defRPr>
            </a:lvl3pPr>
            <a:lvl4pPr indent="-393700" lvl="3" marL="1828800" marR="0" rtl="0" algn="l">
              <a:lnSpc>
                <a:spcPct val="100000"/>
              </a:lnSpc>
              <a:spcBef>
                <a:spcPts val="0"/>
              </a:spcBef>
              <a:spcAft>
                <a:spcPts val="0"/>
              </a:spcAft>
              <a:buClr>
                <a:srgbClr val="000000"/>
              </a:buClr>
              <a:buSzPts val="2600"/>
              <a:buFont typeface="Noto Sans Symbols"/>
              <a:buChar char="⮚"/>
              <a:defRPr b="0" i="0" sz="3700" u="none" cap="none" strike="noStrike">
                <a:solidFill>
                  <a:srgbClr val="000000"/>
                </a:solidFill>
                <a:latin typeface="Calibri"/>
                <a:ea typeface="Calibri"/>
                <a:cs typeface="Calibri"/>
                <a:sym typeface="Calibri"/>
              </a:defRPr>
            </a:lvl4pPr>
            <a:lvl5pPr indent="-228600" lvl="4" marL="2286000" marR="0" rtl="0" algn="l">
              <a:lnSpc>
                <a:spcPct val="100000"/>
              </a:lnSpc>
              <a:spcBef>
                <a:spcPts val="0"/>
              </a:spcBef>
              <a:spcAft>
                <a:spcPts val="0"/>
              </a:spcAft>
              <a:buSzPts val="3700"/>
              <a:buNone/>
              <a:defRPr b="0" i="0" sz="3700" u="none" cap="none" strike="noStrike">
                <a:solidFill>
                  <a:srgbClr val="000000"/>
                </a:solidFill>
                <a:latin typeface="Calibri"/>
                <a:ea typeface="Calibri"/>
                <a:cs typeface="Calibri"/>
                <a:sym typeface="Calibri"/>
              </a:defRPr>
            </a:lvl5pPr>
            <a:lvl6pPr indent="-228600" lvl="5" marL="2743200"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9pPr>
          </a:lstStyle>
          <a:p/>
        </p:txBody>
      </p:sp>
      <p:sp>
        <p:nvSpPr>
          <p:cNvPr id="559" name="Google Shape;559;p47"/>
          <p:cNvSpPr txBox="1"/>
          <p:nvPr>
            <p:ph idx="10" type="dt"/>
          </p:nvPr>
        </p:nvSpPr>
        <p:spPr>
          <a:xfrm>
            <a:off x="19794715" y="13048685"/>
            <a:ext cx="3099771" cy="732365"/>
          </a:xfrm>
          <a:prstGeom prst="rect">
            <a:avLst/>
          </a:prstGeom>
          <a:noFill/>
          <a:ln>
            <a:noFill/>
          </a:ln>
        </p:spPr>
        <p:txBody>
          <a:bodyPr anchorCtr="0" anchor="ctr" bIns="121875" lIns="243800" spcFirstLastPara="1" rIns="243800" wrap="square" tIns="121875">
            <a:noAutofit/>
          </a:bodyPr>
          <a:lstStyle>
            <a:lvl1pPr lvl="0" algn="l">
              <a:lnSpc>
                <a:spcPct val="100000"/>
              </a:lnSpc>
              <a:spcBef>
                <a:spcPts val="0"/>
              </a:spcBef>
              <a:spcAft>
                <a:spcPts val="0"/>
              </a:spcAft>
              <a:buSzPts val="3700"/>
              <a:buNone/>
              <a:defRPr sz="2400">
                <a:solidFill>
                  <a:schemeClr val="lt1"/>
                </a:solidFill>
                <a:latin typeface="Calibri"/>
                <a:ea typeface="Calibri"/>
                <a:cs typeface="Calibri"/>
                <a:sym typeface="Calibri"/>
              </a:defRPr>
            </a:lvl1pPr>
            <a:lvl2pPr lvl="1" algn="l">
              <a:lnSpc>
                <a:spcPct val="100000"/>
              </a:lnSpc>
              <a:spcBef>
                <a:spcPts val="0"/>
              </a:spcBef>
              <a:spcAft>
                <a:spcPts val="0"/>
              </a:spcAft>
              <a:buSzPts val="3700"/>
              <a:buNone/>
              <a:defRPr sz="3700"/>
            </a:lvl2pPr>
            <a:lvl3pPr lvl="2" algn="l">
              <a:lnSpc>
                <a:spcPct val="100000"/>
              </a:lnSpc>
              <a:spcBef>
                <a:spcPts val="0"/>
              </a:spcBef>
              <a:spcAft>
                <a:spcPts val="0"/>
              </a:spcAft>
              <a:buSzPts val="3700"/>
              <a:buNone/>
              <a:defRPr sz="3700"/>
            </a:lvl3pPr>
            <a:lvl4pPr lvl="3" algn="l">
              <a:lnSpc>
                <a:spcPct val="100000"/>
              </a:lnSpc>
              <a:spcBef>
                <a:spcPts val="0"/>
              </a:spcBef>
              <a:spcAft>
                <a:spcPts val="0"/>
              </a:spcAft>
              <a:buSzPts val="3700"/>
              <a:buNone/>
              <a:defRPr sz="3700"/>
            </a:lvl4pPr>
            <a:lvl5pPr lvl="4" algn="l">
              <a:lnSpc>
                <a:spcPct val="100000"/>
              </a:lnSpc>
              <a:spcBef>
                <a:spcPts val="0"/>
              </a:spcBef>
              <a:spcAft>
                <a:spcPts val="0"/>
              </a:spcAft>
              <a:buSzPts val="3700"/>
              <a:buNone/>
              <a:defRPr sz="3700"/>
            </a:lvl5pPr>
            <a:lvl6pPr lvl="5" algn="l">
              <a:lnSpc>
                <a:spcPct val="100000"/>
              </a:lnSpc>
              <a:spcBef>
                <a:spcPts val="0"/>
              </a:spcBef>
              <a:spcAft>
                <a:spcPts val="0"/>
              </a:spcAft>
              <a:buSzPts val="3700"/>
              <a:buNone/>
              <a:defRPr sz="3700"/>
            </a:lvl6pPr>
            <a:lvl7pPr lvl="6" algn="l">
              <a:lnSpc>
                <a:spcPct val="100000"/>
              </a:lnSpc>
              <a:spcBef>
                <a:spcPts val="0"/>
              </a:spcBef>
              <a:spcAft>
                <a:spcPts val="0"/>
              </a:spcAft>
              <a:buSzPts val="3700"/>
              <a:buNone/>
              <a:defRPr sz="3700"/>
            </a:lvl7pPr>
            <a:lvl8pPr lvl="7" algn="l">
              <a:lnSpc>
                <a:spcPct val="100000"/>
              </a:lnSpc>
              <a:spcBef>
                <a:spcPts val="0"/>
              </a:spcBef>
              <a:spcAft>
                <a:spcPts val="0"/>
              </a:spcAft>
              <a:buSzPts val="3700"/>
              <a:buNone/>
              <a:defRPr sz="3700"/>
            </a:lvl8pPr>
            <a:lvl9pPr lvl="8" algn="l">
              <a:lnSpc>
                <a:spcPct val="100000"/>
              </a:lnSpc>
              <a:spcBef>
                <a:spcPts val="0"/>
              </a:spcBef>
              <a:spcAft>
                <a:spcPts val="0"/>
              </a:spcAft>
              <a:buSzPts val="3700"/>
              <a:buNone/>
              <a:defRPr sz="3700"/>
            </a:lvl9pPr>
          </a:lstStyle>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_1">
    <p:spTree>
      <p:nvGrpSpPr>
        <p:cNvPr id="560" name="Shape 560"/>
        <p:cNvGrpSpPr/>
        <p:nvPr/>
      </p:nvGrpSpPr>
      <p:grpSpPr>
        <a:xfrm>
          <a:off x="0" y="0"/>
          <a:ext cx="0" cy="0"/>
          <a:chOff x="0" y="0"/>
          <a:chExt cx="0" cy="0"/>
        </a:xfrm>
      </p:grpSpPr>
      <p:sp>
        <p:nvSpPr>
          <p:cNvPr id="561" name="Google Shape;561;p48"/>
          <p:cNvSpPr txBox="1"/>
          <p:nvPr>
            <p:ph type="title"/>
          </p:nvPr>
        </p:nvSpPr>
        <p:spPr>
          <a:xfrm>
            <a:off x="6877539" y="451053"/>
            <a:ext cx="12610123" cy="911019"/>
          </a:xfrm>
          <a:prstGeom prst="rect">
            <a:avLst/>
          </a:prstGeom>
          <a:noFill/>
          <a:ln>
            <a:noFill/>
          </a:ln>
        </p:spPr>
        <p:txBody>
          <a:bodyPr anchorCtr="0" anchor="t" bIns="121875" lIns="243800" spcFirstLastPara="1" rIns="243800" wrap="square" tIns="121875">
            <a:noAutofit/>
          </a:bodyPr>
          <a:lstStyle>
            <a:lvl1pPr lvl="0" marR="0" rtl="0" algn="l">
              <a:lnSpc>
                <a:spcPct val="100000"/>
              </a:lnSpc>
              <a:spcBef>
                <a:spcPts val="0"/>
              </a:spcBef>
              <a:spcAft>
                <a:spcPts val="0"/>
              </a:spcAft>
              <a:buSzPts val="3700"/>
              <a:buNone/>
              <a:defRPr b="1" i="0" sz="6700" u="none" cap="none" strike="noStrike">
                <a:solidFill>
                  <a:srgbClr val="0E67AD"/>
                </a:solidFill>
                <a:latin typeface="Calibri"/>
                <a:ea typeface="Calibri"/>
                <a:cs typeface="Calibri"/>
                <a:sym typeface="Calibri"/>
              </a:defRPr>
            </a:lvl1pPr>
            <a:lvl2pPr lvl="1"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9pPr>
          </a:lstStyle>
          <a:p/>
        </p:txBody>
      </p:sp>
      <p:sp>
        <p:nvSpPr>
          <p:cNvPr id="562" name="Google Shape;562;p48"/>
          <p:cNvSpPr txBox="1"/>
          <p:nvPr>
            <p:ph idx="1" type="subTitle"/>
          </p:nvPr>
        </p:nvSpPr>
        <p:spPr>
          <a:xfrm>
            <a:off x="6877536" y="1675621"/>
            <a:ext cx="12610120" cy="984885"/>
          </a:xfrm>
          <a:prstGeom prst="rect">
            <a:avLst/>
          </a:prstGeom>
          <a:noFill/>
          <a:ln>
            <a:noFill/>
          </a:ln>
        </p:spPr>
        <p:txBody>
          <a:bodyPr anchorCtr="0" anchor="t" bIns="121875" lIns="243800" spcFirstLastPara="1" rIns="243800" wrap="square" tIns="121875">
            <a:spAutoFit/>
          </a:bodyPr>
          <a:lstStyle>
            <a:lvl1pPr lvl="0" marR="0" rtl="0" algn="l">
              <a:lnSpc>
                <a:spcPct val="100000"/>
              </a:lnSpc>
              <a:spcBef>
                <a:spcPts val="0"/>
              </a:spcBef>
              <a:spcAft>
                <a:spcPts val="0"/>
              </a:spcAft>
              <a:buClr>
                <a:srgbClr val="000000"/>
              </a:buClr>
              <a:buSzPts val="5300"/>
              <a:buFont typeface="Arial"/>
              <a:buNone/>
              <a:defRPr b="0" i="1" sz="5300" u="none" cap="none" strike="noStrike">
                <a:solidFill>
                  <a:srgbClr val="7F7F7F"/>
                </a:solidFill>
                <a:latin typeface="Calibri"/>
                <a:ea typeface="Calibri"/>
                <a:cs typeface="Calibri"/>
                <a:sym typeface="Calibri"/>
              </a:defRPr>
            </a:lvl1pPr>
            <a:lvl2pPr lvl="1" marR="0" rtl="0" algn="ctr">
              <a:lnSpc>
                <a:spcPct val="100000"/>
              </a:lnSpc>
              <a:spcBef>
                <a:spcPts val="0"/>
              </a:spcBef>
              <a:spcAft>
                <a:spcPts val="0"/>
              </a:spcAft>
              <a:buClr>
                <a:srgbClr val="000000"/>
              </a:buClr>
              <a:buSzPts val="4000"/>
              <a:buFont typeface="Arial"/>
              <a:buNone/>
              <a:defRPr b="0" i="0" sz="4000" u="none" cap="none" strike="noStrike">
                <a:solidFill>
                  <a:srgbClr val="000000"/>
                </a:solidFill>
                <a:latin typeface="Arial"/>
                <a:ea typeface="Arial"/>
                <a:cs typeface="Arial"/>
                <a:sym typeface="Arial"/>
              </a:defRPr>
            </a:lvl2pPr>
            <a:lvl3pPr lvl="2" marR="0" rtl="0" algn="ctr">
              <a:lnSpc>
                <a:spcPct val="100000"/>
              </a:lnSpc>
              <a:spcBef>
                <a:spcPts val="0"/>
              </a:spcBef>
              <a:spcAft>
                <a:spcPts val="0"/>
              </a:spcAft>
              <a:buClr>
                <a:srgbClr val="000000"/>
              </a:buClr>
              <a:buSzPts val="3600"/>
              <a:buFont typeface="Arial"/>
              <a:buNone/>
              <a:defRPr b="0" i="0" sz="3600" u="none" cap="none" strike="noStrike">
                <a:solidFill>
                  <a:srgbClr val="000000"/>
                </a:solidFill>
                <a:latin typeface="Arial"/>
                <a:ea typeface="Arial"/>
                <a:cs typeface="Arial"/>
                <a:sym typeface="Arial"/>
              </a:defRPr>
            </a:lvl3pPr>
            <a:lvl4pPr lvl="3" marR="0" rtl="0" algn="ctr">
              <a:lnSpc>
                <a:spcPct val="100000"/>
              </a:lnSpc>
              <a:spcBef>
                <a:spcPts val="0"/>
              </a:spcBef>
              <a:spcAft>
                <a:spcPts val="0"/>
              </a:spcAft>
              <a:buClr>
                <a:srgbClr val="000000"/>
              </a:buClr>
              <a:buSzPts val="3200"/>
              <a:buFont typeface="Arial"/>
              <a:buNone/>
              <a:defRPr b="0" i="0" sz="3200" u="none" cap="none" strike="noStrike">
                <a:solidFill>
                  <a:srgbClr val="000000"/>
                </a:solidFill>
                <a:latin typeface="Arial"/>
                <a:ea typeface="Arial"/>
                <a:cs typeface="Arial"/>
                <a:sym typeface="Arial"/>
              </a:defRPr>
            </a:lvl4pPr>
            <a:lvl5pPr lvl="4" marR="0" rtl="0" algn="ctr">
              <a:lnSpc>
                <a:spcPct val="100000"/>
              </a:lnSpc>
              <a:spcBef>
                <a:spcPts val="0"/>
              </a:spcBef>
              <a:spcAft>
                <a:spcPts val="0"/>
              </a:spcAft>
              <a:buClr>
                <a:srgbClr val="000000"/>
              </a:buClr>
              <a:buSzPts val="3200"/>
              <a:buFont typeface="Arial"/>
              <a:buNone/>
              <a:defRPr b="0" i="0" sz="3200" u="none" cap="none" strike="noStrike">
                <a:solidFill>
                  <a:srgbClr val="000000"/>
                </a:solidFill>
                <a:latin typeface="Arial"/>
                <a:ea typeface="Arial"/>
                <a:cs typeface="Arial"/>
                <a:sym typeface="Arial"/>
              </a:defRPr>
            </a:lvl5pPr>
            <a:lvl6pPr lvl="5" marR="0" rtl="0" algn="ctr">
              <a:lnSpc>
                <a:spcPct val="100000"/>
              </a:lnSpc>
              <a:spcBef>
                <a:spcPts val="0"/>
              </a:spcBef>
              <a:spcAft>
                <a:spcPts val="0"/>
              </a:spcAft>
              <a:buClr>
                <a:srgbClr val="000000"/>
              </a:buClr>
              <a:buSzPts val="3200"/>
              <a:buFont typeface="Arial"/>
              <a:buNone/>
              <a:defRPr b="0" i="0" sz="3200" u="none" cap="none" strike="noStrike">
                <a:solidFill>
                  <a:srgbClr val="000000"/>
                </a:solidFill>
                <a:latin typeface="Arial"/>
                <a:ea typeface="Arial"/>
                <a:cs typeface="Arial"/>
                <a:sym typeface="Arial"/>
              </a:defRPr>
            </a:lvl6pPr>
            <a:lvl7pPr lvl="6" marR="0" rtl="0" algn="ctr">
              <a:lnSpc>
                <a:spcPct val="100000"/>
              </a:lnSpc>
              <a:spcBef>
                <a:spcPts val="0"/>
              </a:spcBef>
              <a:spcAft>
                <a:spcPts val="0"/>
              </a:spcAft>
              <a:buClr>
                <a:srgbClr val="000000"/>
              </a:buClr>
              <a:buSzPts val="3200"/>
              <a:buFont typeface="Arial"/>
              <a:buNone/>
              <a:defRPr b="0" i="0" sz="3200" u="none" cap="none" strike="noStrike">
                <a:solidFill>
                  <a:srgbClr val="000000"/>
                </a:solidFill>
                <a:latin typeface="Arial"/>
                <a:ea typeface="Arial"/>
                <a:cs typeface="Arial"/>
                <a:sym typeface="Arial"/>
              </a:defRPr>
            </a:lvl7pPr>
            <a:lvl8pPr lvl="7" marR="0" rtl="0" algn="ctr">
              <a:lnSpc>
                <a:spcPct val="100000"/>
              </a:lnSpc>
              <a:spcBef>
                <a:spcPts val="0"/>
              </a:spcBef>
              <a:spcAft>
                <a:spcPts val="0"/>
              </a:spcAft>
              <a:buClr>
                <a:srgbClr val="000000"/>
              </a:buClr>
              <a:buSzPts val="3200"/>
              <a:buFont typeface="Arial"/>
              <a:buNone/>
              <a:defRPr b="0" i="0" sz="3200" u="none" cap="none" strike="noStrike">
                <a:solidFill>
                  <a:srgbClr val="000000"/>
                </a:solidFill>
                <a:latin typeface="Arial"/>
                <a:ea typeface="Arial"/>
                <a:cs typeface="Arial"/>
                <a:sym typeface="Arial"/>
              </a:defRPr>
            </a:lvl8pPr>
            <a:lvl9pPr lvl="8" marR="0" rtl="0" algn="ctr">
              <a:lnSpc>
                <a:spcPct val="100000"/>
              </a:lnSpc>
              <a:spcBef>
                <a:spcPts val="0"/>
              </a:spcBef>
              <a:spcAft>
                <a:spcPts val="0"/>
              </a:spcAft>
              <a:buClr>
                <a:srgbClr val="000000"/>
              </a:buClr>
              <a:buSzPts val="3200"/>
              <a:buFont typeface="Arial"/>
              <a:buNone/>
              <a:defRPr b="0" i="0" sz="3200" u="none" cap="none" strike="noStrike">
                <a:solidFill>
                  <a:srgbClr val="000000"/>
                </a:solidFill>
                <a:latin typeface="Arial"/>
                <a:ea typeface="Arial"/>
                <a:cs typeface="Arial"/>
                <a:sym typeface="Arial"/>
              </a:defRPr>
            </a:lvl9pPr>
          </a:lstStyle>
          <a:p/>
        </p:txBody>
      </p:sp>
      <p:sp>
        <p:nvSpPr>
          <p:cNvPr id="563" name="Google Shape;563;p48"/>
          <p:cNvSpPr txBox="1"/>
          <p:nvPr>
            <p:ph idx="10" type="dt"/>
          </p:nvPr>
        </p:nvSpPr>
        <p:spPr>
          <a:xfrm>
            <a:off x="19794715" y="13048685"/>
            <a:ext cx="3099771" cy="732365"/>
          </a:xfrm>
          <a:prstGeom prst="rect">
            <a:avLst/>
          </a:prstGeom>
          <a:noFill/>
          <a:ln>
            <a:noFill/>
          </a:ln>
        </p:spPr>
        <p:txBody>
          <a:bodyPr anchorCtr="0" anchor="ctr" bIns="121875" lIns="243800" spcFirstLastPara="1" rIns="243800" wrap="square" tIns="121875">
            <a:noAutofit/>
          </a:bodyPr>
          <a:lstStyle>
            <a:lvl1pPr lvl="0" algn="l">
              <a:lnSpc>
                <a:spcPct val="100000"/>
              </a:lnSpc>
              <a:spcBef>
                <a:spcPts val="0"/>
              </a:spcBef>
              <a:spcAft>
                <a:spcPts val="0"/>
              </a:spcAft>
              <a:buSzPts val="3700"/>
              <a:buNone/>
              <a:defRPr sz="2400">
                <a:solidFill>
                  <a:schemeClr val="lt1"/>
                </a:solidFill>
                <a:latin typeface="Calibri"/>
                <a:ea typeface="Calibri"/>
                <a:cs typeface="Calibri"/>
                <a:sym typeface="Calibri"/>
              </a:defRPr>
            </a:lvl1pPr>
            <a:lvl2pPr lvl="1" algn="l">
              <a:lnSpc>
                <a:spcPct val="100000"/>
              </a:lnSpc>
              <a:spcBef>
                <a:spcPts val="0"/>
              </a:spcBef>
              <a:spcAft>
                <a:spcPts val="0"/>
              </a:spcAft>
              <a:buSzPts val="3700"/>
              <a:buNone/>
              <a:defRPr sz="3700"/>
            </a:lvl2pPr>
            <a:lvl3pPr lvl="2" algn="l">
              <a:lnSpc>
                <a:spcPct val="100000"/>
              </a:lnSpc>
              <a:spcBef>
                <a:spcPts val="0"/>
              </a:spcBef>
              <a:spcAft>
                <a:spcPts val="0"/>
              </a:spcAft>
              <a:buSzPts val="3700"/>
              <a:buNone/>
              <a:defRPr sz="3700"/>
            </a:lvl3pPr>
            <a:lvl4pPr lvl="3" algn="l">
              <a:lnSpc>
                <a:spcPct val="100000"/>
              </a:lnSpc>
              <a:spcBef>
                <a:spcPts val="0"/>
              </a:spcBef>
              <a:spcAft>
                <a:spcPts val="0"/>
              </a:spcAft>
              <a:buSzPts val="3700"/>
              <a:buNone/>
              <a:defRPr sz="3700"/>
            </a:lvl4pPr>
            <a:lvl5pPr lvl="4" algn="l">
              <a:lnSpc>
                <a:spcPct val="100000"/>
              </a:lnSpc>
              <a:spcBef>
                <a:spcPts val="0"/>
              </a:spcBef>
              <a:spcAft>
                <a:spcPts val="0"/>
              </a:spcAft>
              <a:buSzPts val="3700"/>
              <a:buNone/>
              <a:defRPr sz="3700"/>
            </a:lvl5pPr>
            <a:lvl6pPr lvl="5" algn="l">
              <a:lnSpc>
                <a:spcPct val="100000"/>
              </a:lnSpc>
              <a:spcBef>
                <a:spcPts val="0"/>
              </a:spcBef>
              <a:spcAft>
                <a:spcPts val="0"/>
              </a:spcAft>
              <a:buSzPts val="3700"/>
              <a:buNone/>
              <a:defRPr sz="3700"/>
            </a:lvl6pPr>
            <a:lvl7pPr lvl="6" algn="l">
              <a:lnSpc>
                <a:spcPct val="100000"/>
              </a:lnSpc>
              <a:spcBef>
                <a:spcPts val="0"/>
              </a:spcBef>
              <a:spcAft>
                <a:spcPts val="0"/>
              </a:spcAft>
              <a:buSzPts val="3700"/>
              <a:buNone/>
              <a:defRPr sz="3700"/>
            </a:lvl7pPr>
            <a:lvl8pPr lvl="7" algn="l">
              <a:lnSpc>
                <a:spcPct val="100000"/>
              </a:lnSpc>
              <a:spcBef>
                <a:spcPts val="0"/>
              </a:spcBef>
              <a:spcAft>
                <a:spcPts val="0"/>
              </a:spcAft>
              <a:buSzPts val="3700"/>
              <a:buNone/>
              <a:defRPr sz="3700"/>
            </a:lvl8pPr>
            <a:lvl9pPr lvl="8" algn="l">
              <a:lnSpc>
                <a:spcPct val="100000"/>
              </a:lnSpc>
              <a:spcBef>
                <a:spcPts val="0"/>
              </a:spcBef>
              <a:spcAft>
                <a:spcPts val="0"/>
              </a:spcAft>
              <a:buSzPts val="3700"/>
              <a:buNone/>
              <a:defRPr sz="3700"/>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Section title">
  <p:cSld name="1_Section title">
    <p:spTree>
      <p:nvGrpSpPr>
        <p:cNvPr id="564" name="Shape 564"/>
        <p:cNvGrpSpPr/>
        <p:nvPr/>
      </p:nvGrpSpPr>
      <p:grpSpPr>
        <a:xfrm>
          <a:off x="0" y="0"/>
          <a:ext cx="0" cy="0"/>
          <a:chOff x="0" y="0"/>
          <a:chExt cx="0" cy="0"/>
        </a:xfrm>
      </p:grpSpPr>
      <p:sp>
        <p:nvSpPr>
          <p:cNvPr id="565" name="Google Shape;565;p49"/>
          <p:cNvSpPr txBox="1"/>
          <p:nvPr>
            <p:ph type="title"/>
          </p:nvPr>
        </p:nvSpPr>
        <p:spPr>
          <a:xfrm>
            <a:off x="6877539" y="5785053"/>
            <a:ext cx="12610123" cy="911019"/>
          </a:xfrm>
          <a:prstGeom prst="rect">
            <a:avLst/>
          </a:prstGeom>
          <a:noFill/>
          <a:ln>
            <a:noFill/>
          </a:ln>
        </p:spPr>
        <p:txBody>
          <a:bodyPr anchorCtr="0" anchor="t" bIns="121875" lIns="243800" spcFirstLastPara="1" rIns="243800" wrap="square" tIns="121875">
            <a:noAutofit/>
          </a:bodyPr>
          <a:lstStyle>
            <a:lvl1pPr lvl="0" marR="0" rtl="0" algn="l">
              <a:lnSpc>
                <a:spcPct val="100000"/>
              </a:lnSpc>
              <a:spcBef>
                <a:spcPts val="0"/>
              </a:spcBef>
              <a:spcAft>
                <a:spcPts val="0"/>
              </a:spcAft>
              <a:buSzPts val="3700"/>
              <a:buNone/>
              <a:defRPr b="1" i="0" sz="6700" u="none" cap="none" strike="noStrike">
                <a:solidFill>
                  <a:srgbClr val="0E67AD"/>
                </a:solidFill>
                <a:latin typeface="Calibri"/>
                <a:ea typeface="Calibri"/>
                <a:cs typeface="Calibri"/>
                <a:sym typeface="Calibri"/>
              </a:defRPr>
            </a:lvl1pPr>
            <a:lvl2pPr lvl="1"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3700"/>
              <a:buNone/>
              <a:defRPr b="0" i="0" sz="3700" u="none" cap="none" strike="noStrike">
                <a:solidFill>
                  <a:srgbClr val="000000"/>
                </a:solidFill>
                <a:latin typeface="Arial"/>
                <a:ea typeface="Arial"/>
                <a:cs typeface="Arial"/>
                <a:sym typeface="Arial"/>
              </a:defRPr>
            </a:lvl9pPr>
          </a:lstStyle>
          <a:p/>
        </p:txBody>
      </p:sp>
      <p:sp>
        <p:nvSpPr>
          <p:cNvPr id="566" name="Google Shape;566;p49"/>
          <p:cNvSpPr txBox="1"/>
          <p:nvPr>
            <p:ph idx="1" type="subTitle"/>
          </p:nvPr>
        </p:nvSpPr>
        <p:spPr>
          <a:xfrm>
            <a:off x="6877536" y="7009621"/>
            <a:ext cx="12610120" cy="984885"/>
          </a:xfrm>
          <a:prstGeom prst="rect">
            <a:avLst/>
          </a:prstGeom>
          <a:noFill/>
          <a:ln>
            <a:noFill/>
          </a:ln>
        </p:spPr>
        <p:txBody>
          <a:bodyPr anchorCtr="0" anchor="t" bIns="121875" lIns="243800" spcFirstLastPara="1" rIns="243800" wrap="square" tIns="121875">
            <a:spAutoFit/>
          </a:bodyPr>
          <a:lstStyle>
            <a:lvl1pPr lvl="0" marR="0" rtl="0" algn="l">
              <a:lnSpc>
                <a:spcPct val="100000"/>
              </a:lnSpc>
              <a:spcBef>
                <a:spcPts val="0"/>
              </a:spcBef>
              <a:spcAft>
                <a:spcPts val="0"/>
              </a:spcAft>
              <a:buClr>
                <a:srgbClr val="000000"/>
              </a:buClr>
              <a:buSzPts val="5300"/>
              <a:buFont typeface="Arial"/>
              <a:buNone/>
              <a:defRPr b="0" i="1" sz="5300" u="none" cap="none" strike="noStrike">
                <a:solidFill>
                  <a:srgbClr val="7F7F7F"/>
                </a:solidFill>
                <a:latin typeface="Calibri"/>
                <a:ea typeface="Calibri"/>
                <a:cs typeface="Calibri"/>
                <a:sym typeface="Calibri"/>
              </a:defRPr>
            </a:lvl1pPr>
            <a:lvl2pPr lvl="1" marR="0" rtl="0" algn="ctr">
              <a:lnSpc>
                <a:spcPct val="100000"/>
              </a:lnSpc>
              <a:spcBef>
                <a:spcPts val="0"/>
              </a:spcBef>
              <a:spcAft>
                <a:spcPts val="0"/>
              </a:spcAft>
              <a:buClr>
                <a:srgbClr val="000000"/>
              </a:buClr>
              <a:buSzPts val="4000"/>
              <a:buFont typeface="Arial"/>
              <a:buNone/>
              <a:defRPr b="0" i="0" sz="4000" u="none" cap="none" strike="noStrike">
                <a:solidFill>
                  <a:srgbClr val="000000"/>
                </a:solidFill>
                <a:latin typeface="Arial"/>
                <a:ea typeface="Arial"/>
                <a:cs typeface="Arial"/>
                <a:sym typeface="Arial"/>
              </a:defRPr>
            </a:lvl2pPr>
            <a:lvl3pPr lvl="2" marR="0" rtl="0" algn="ctr">
              <a:lnSpc>
                <a:spcPct val="100000"/>
              </a:lnSpc>
              <a:spcBef>
                <a:spcPts val="0"/>
              </a:spcBef>
              <a:spcAft>
                <a:spcPts val="0"/>
              </a:spcAft>
              <a:buClr>
                <a:srgbClr val="000000"/>
              </a:buClr>
              <a:buSzPts val="3600"/>
              <a:buFont typeface="Arial"/>
              <a:buNone/>
              <a:defRPr b="0" i="0" sz="3600" u="none" cap="none" strike="noStrike">
                <a:solidFill>
                  <a:srgbClr val="000000"/>
                </a:solidFill>
                <a:latin typeface="Arial"/>
                <a:ea typeface="Arial"/>
                <a:cs typeface="Arial"/>
                <a:sym typeface="Arial"/>
              </a:defRPr>
            </a:lvl3pPr>
            <a:lvl4pPr lvl="3" marR="0" rtl="0" algn="ctr">
              <a:lnSpc>
                <a:spcPct val="100000"/>
              </a:lnSpc>
              <a:spcBef>
                <a:spcPts val="0"/>
              </a:spcBef>
              <a:spcAft>
                <a:spcPts val="0"/>
              </a:spcAft>
              <a:buClr>
                <a:srgbClr val="000000"/>
              </a:buClr>
              <a:buSzPts val="3200"/>
              <a:buFont typeface="Arial"/>
              <a:buNone/>
              <a:defRPr b="0" i="0" sz="3200" u="none" cap="none" strike="noStrike">
                <a:solidFill>
                  <a:srgbClr val="000000"/>
                </a:solidFill>
                <a:latin typeface="Arial"/>
                <a:ea typeface="Arial"/>
                <a:cs typeface="Arial"/>
                <a:sym typeface="Arial"/>
              </a:defRPr>
            </a:lvl4pPr>
            <a:lvl5pPr lvl="4" marR="0" rtl="0" algn="ctr">
              <a:lnSpc>
                <a:spcPct val="100000"/>
              </a:lnSpc>
              <a:spcBef>
                <a:spcPts val="0"/>
              </a:spcBef>
              <a:spcAft>
                <a:spcPts val="0"/>
              </a:spcAft>
              <a:buClr>
                <a:srgbClr val="000000"/>
              </a:buClr>
              <a:buSzPts val="3200"/>
              <a:buFont typeface="Arial"/>
              <a:buNone/>
              <a:defRPr b="0" i="0" sz="3200" u="none" cap="none" strike="noStrike">
                <a:solidFill>
                  <a:srgbClr val="000000"/>
                </a:solidFill>
                <a:latin typeface="Arial"/>
                <a:ea typeface="Arial"/>
                <a:cs typeface="Arial"/>
                <a:sym typeface="Arial"/>
              </a:defRPr>
            </a:lvl5pPr>
            <a:lvl6pPr lvl="5" marR="0" rtl="0" algn="ctr">
              <a:lnSpc>
                <a:spcPct val="100000"/>
              </a:lnSpc>
              <a:spcBef>
                <a:spcPts val="0"/>
              </a:spcBef>
              <a:spcAft>
                <a:spcPts val="0"/>
              </a:spcAft>
              <a:buClr>
                <a:srgbClr val="000000"/>
              </a:buClr>
              <a:buSzPts val="3200"/>
              <a:buFont typeface="Arial"/>
              <a:buNone/>
              <a:defRPr b="0" i="0" sz="3200" u="none" cap="none" strike="noStrike">
                <a:solidFill>
                  <a:srgbClr val="000000"/>
                </a:solidFill>
                <a:latin typeface="Arial"/>
                <a:ea typeface="Arial"/>
                <a:cs typeface="Arial"/>
                <a:sym typeface="Arial"/>
              </a:defRPr>
            </a:lvl6pPr>
            <a:lvl7pPr lvl="6" marR="0" rtl="0" algn="ctr">
              <a:lnSpc>
                <a:spcPct val="100000"/>
              </a:lnSpc>
              <a:spcBef>
                <a:spcPts val="0"/>
              </a:spcBef>
              <a:spcAft>
                <a:spcPts val="0"/>
              </a:spcAft>
              <a:buClr>
                <a:srgbClr val="000000"/>
              </a:buClr>
              <a:buSzPts val="3200"/>
              <a:buFont typeface="Arial"/>
              <a:buNone/>
              <a:defRPr b="0" i="0" sz="3200" u="none" cap="none" strike="noStrike">
                <a:solidFill>
                  <a:srgbClr val="000000"/>
                </a:solidFill>
                <a:latin typeface="Arial"/>
                <a:ea typeface="Arial"/>
                <a:cs typeface="Arial"/>
                <a:sym typeface="Arial"/>
              </a:defRPr>
            </a:lvl7pPr>
            <a:lvl8pPr lvl="7" marR="0" rtl="0" algn="ctr">
              <a:lnSpc>
                <a:spcPct val="100000"/>
              </a:lnSpc>
              <a:spcBef>
                <a:spcPts val="0"/>
              </a:spcBef>
              <a:spcAft>
                <a:spcPts val="0"/>
              </a:spcAft>
              <a:buClr>
                <a:srgbClr val="000000"/>
              </a:buClr>
              <a:buSzPts val="3200"/>
              <a:buFont typeface="Arial"/>
              <a:buNone/>
              <a:defRPr b="0" i="0" sz="3200" u="none" cap="none" strike="noStrike">
                <a:solidFill>
                  <a:srgbClr val="000000"/>
                </a:solidFill>
                <a:latin typeface="Arial"/>
                <a:ea typeface="Arial"/>
                <a:cs typeface="Arial"/>
                <a:sym typeface="Arial"/>
              </a:defRPr>
            </a:lvl8pPr>
            <a:lvl9pPr lvl="8" marR="0" rtl="0" algn="ctr">
              <a:lnSpc>
                <a:spcPct val="100000"/>
              </a:lnSpc>
              <a:spcBef>
                <a:spcPts val="0"/>
              </a:spcBef>
              <a:spcAft>
                <a:spcPts val="0"/>
              </a:spcAft>
              <a:buClr>
                <a:srgbClr val="000000"/>
              </a:buClr>
              <a:buSzPts val="3200"/>
              <a:buFont typeface="Arial"/>
              <a:buNone/>
              <a:defRPr b="0" i="0" sz="3200" u="none" cap="none" strike="noStrike">
                <a:solidFill>
                  <a:srgbClr val="000000"/>
                </a:solidFill>
                <a:latin typeface="Arial"/>
                <a:ea typeface="Arial"/>
                <a:cs typeface="Arial"/>
                <a:sym typeface="Arial"/>
              </a:defRPr>
            </a:lvl9pPr>
          </a:lstStyle>
          <a:p/>
        </p:txBody>
      </p:sp>
      <p:sp>
        <p:nvSpPr>
          <p:cNvPr id="567" name="Google Shape;567;p49"/>
          <p:cNvSpPr txBox="1"/>
          <p:nvPr>
            <p:ph idx="10" type="dt"/>
          </p:nvPr>
        </p:nvSpPr>
        <p:spPr>
          <a:xfrm>
            <a:off x="19794715" y="13048685"/>
            <a:ext cx="3099771" cy="732365"/>
          </a:xfrm>
          <a:prstGeom prst="rect">
            <a:avLst/>
          </a:prstGeom>
          <a:noFill/>
          <a:ln>
            <a:noFill/>
          </a:ln>
        </p:spPr>
        <p:txBody>
          <a:bodyPr anchorCtr="0" anchor="ctr" bIns="121875" lIns="243800" spcFirstLastPara="1" rIns="243800" wrap="square" tIns="121875">
            <a:noAutofit/>
          </a:bodyPr>
          <a:lstStyle>
            <a:lvl1pPr lvl="0" algn="l">
              <a:lnSpc>
                <a:spcPct val="100000"/>
              </a:lnSpc>
              <a:spcBef>
                <a:spcPts val="0"/>
              </a:spcBef>
              <a:spcAft>
                <a:spcPts val="0"/>
              </a:spcAft>
              <a:buSzPts val="3700"/>
              <a:buNone/>
              <a:defRPr sz="2400">
                <a:solidFill>
                  <a:schemeClr val="lt1"/>
                </a:solidFill>
                <a:latin typeface="Calibri"/>
                <a:ea typeface="Calibri"/>
                <a:cs typeface="Calibri"/>
                <a:sym typeface="Calibri"/>
              </a:defRPr>
            </a:lvl1pPr>
            <a:lvl2pPr lvl="1" algn="l">
              <a:lnSpc>
                <a:spcPct val="100000"/>
              </a:lnSpc>
              <a:spcBef>
                <a:spcPts val="0"/>
              </a:spcBef>
              <a:spcAft>
                <a:spcPts val="0"/>
              </a:spcAft>
              <a:buSzPts val="3700"/>
              <a:buNone/>
              <a:defRPr sz="3700"/>
            </a:lvl2pPr>
            <a:lvl3pPr lvl="2" algn="l">
              <a:lnSpc>
                <a:spcPct val="100000"/>
              </a:lnSpc>
              <a:spcBef>
                <a:spcPts val="0"/>
              </a:spcBef>
              <a:spcAft>
                <a:spcPts val="0"/>
              </a:spcAft>
              <a:buSzPts val="3700"/>
              <a:buNone/>
              <a:defRPr sz="3700"/>
            </a:lvl3pPr>
            <a:lvl4pPr lvl="3" algn="l">
              <a:lnSpc>
                <a:spcPct val="100000"/>
              </a:lnSpc>
              <a:spcBef>
                <a:spcPts val="0"/>
              </a:spcBef>
              <a:spcAft>
                <a:spcPts val="0"/>
              </a:spcAft>
              <a:buSzPts val="3700"/>
              <a:buNone/>
              <a:defRPr sz="3700"/>
            </a:lvl4pPr>
            <a:lvl5pPr lvl="4" algn="l">
              <a:lnSpc>
                <a:spcPct val="100000"/>
              </a:lnSpc>
              <a:spcBef>
                <a:spcPts val="0"/>
              </a:spcBef>
              <a:spcAft>
                <a:spcPts val="0"/>
              </a:spcAft>
              <a:buSzPts val="3700"/>
              <a:buNone/>
              <a:defRPr sz="3700"/>
            </a:lvl5pPr>
            <a:lvl6pPr lvl="5" algn="l">
              <a:lnSpc>
                <a:spcPct val="100000"/>
              </a:lnSpc>
              <a:spcBef>
                <a:spcPts val="0"/>
              </a:spcBef>
              <a:spcAft>
                <a:spcPts val="0"/>
              </a:spcAft>
              <a:buSzPts val="3700"/>
              <a:buNone/>
              <a:defRPr sz="3700"/>
            </a:lvl6pPr>
            <a:lvl7pPr lvl="6" algn="l">
              <a:lnSpc>
                <a:spcPct val="100000"/>
              </a:lnSpc>
              <a:spcBef>
                <a:spcPts val="0"/>
              </a:spcBef>
              <a:spcAft>
                <a:spcPts val="0"/>
              </a:spcAft>
              <a:buSzPts val="3700"/>
              <a:buNone/>
              <a:defRPr sz="3700"/>
            </a:lvl7pPr>
            <a:lvl8pPr lvl="7" algn="l">
              <a:lnSpc>
                <a:spcPct val="100000"/>
              </a:lnSpc>
              <a:spcBef>
                <a:spcPts val="0"/>
              </a:spcBef>
              <a:spcAft>
                <a:spcPts val="0"/>
              </a:spcAft>
              <a:buSzPts val="3700"/>
              <a:buNone/>
              <a:defRPr sz="3700"/>
            </a:lvl8pPr>
            <a:lvl9pPr lvl="8" algn="l">
              <a:lnSpc>
                <a:spcPct val="100000"/>
              </a:lnSpc>
              <a:spcBef>
                <a:spcPts val="0"/>
              </a:spcBef>
              <a:spcAft>
                <a:spcPts val="0"/>
              </a:spcAft>
              <a:buSzPts val="3700"/>
              <a:buNone/>
              <a:defRPr sz="3700"/>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
  <p:cSld name="end">
    <p:spTree>
      <p:nvGrpSpPr>
        <p:cNvPr id="568" name="Shape 568"/>
        <p:cNvGrpSpPr/>
        <p:nvPr/>
      </p:nvGrpSpPr>
      <p:grpSpPr>
        <a:xfrm>
          <a:off x="0" y="0"/>
          <a:ext cx="0" cy="0"/>
          <a:chOff x="0" y="0"/>
          <a:chExt cx="0" cy="0"/>
        </a:xfrm>
      </p:grpSpPr>
      <p:sp>
        <p:nvSpPr>
          <p:cNvPr id="569" name="Google Shape;569;p50"/>
          <p:cNvSpPr txBox="1"/>
          <p:nvPr/>
        </p:nvSpPr>
        <p:spPr>
          <a:xfrm>
            <a:off x="1928267" y="12156821"/>
            <a:ext cx="5796800" cy="824000"/>
          </a:xfrm>
          <a:prstGeom prst="rect">
            <a:avLst/>
          </a:prstGeom>
          <a:noFill/>
          <a:ln>
            <a:noFill/>
          </a:ln>
        </p:spPr>
        <p:txBody>
          <a:bodyPr anchorCtr="0" anchor="ctr" bIns="121875" lIns="240000" spcFirstLastPara="1" rIns="243800" wrap="square" tIns="121875">
            <a:noAutofit/>
          </a:bodyPr>
          <a:lstStyle/>
          <a:p>
            <a:pPr indent="0" lvl="0" marL="0" marR="0" rtl="0" algn="l">
              <a:lnSpc>
                <a:spcPct val="100000"/>
              </a:lnSpc>
              <a:spcBef>
                <a:spcPts val="0"/>
              </a:spcBef>
              <a:spcAft>
                <a:spcPts val="0"/>
              </a:spcAft>
              <a:buClr>
                <a:srgbClr val="0E67AD"/>
              </a:buClr>
              <a:buSzPts val="1900"/>
              <a:buFont typeface="Arial"/>
              <a:buNone/>
            </a:pPr>
            <a:r>
              <a:rPr b="1" i="0" lang="en" sz="1900" u="none" cap="none" strike="noStrike">
                <a:solidFill>
                  <a:srgbClr val="0E67AD"/>
                </a:solidFill>
                <a:latin typeface="Calibri"/>
                <a:ea typeface="Calibri"/>
                <a:cs typeface="Calibri"/>
                <a:sym typeface="Calibri"/>
              </a:rPr>
              <a:t>The work of the EGI Foundation</a:t>
            </a:r>
            <a:endParaRPr b="0" i="0" sz="3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E67AD"/>
              </a:buClr>
              <a:buSzPts val="1900"/>
              <a:buFont typeface="Arial"/>
              <a:buNone/>
            </a:pPr>
            <a:r>
              <a:rPr b="0" i="1" lang="en" sz="1900" u="none" cap="none" strike="noStrike">
                <a:solidFill>
                  <a:srgbClr val="0E67AD"/>
                </a:solidFill>
                <a:latin typeface="Calibri"/>
                <a:ea typeface="Calibri"/>
                <a:cs typeface="Calibri"/>
                <a:sym typeface="Calibri"/>
              </a:rPr>
              <a:t>is partly funded by the European Commission</a:t>
            </a:r>
            <a:endParaRPr b="0" i="0" sz="3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E67AD"/>
              </a:buClr>
              <a:buSzPts val="1900"/>
              <a:buFont typeface="Arial"/>
              <a:buNone/>
            </a:pPr>
            <a:r>
              <a:rPr b="0" i="1" lang="en" sz="1900" u="none" cap="none" strike="noStrike">
                <a:solidFill>
                  <a:srgbClr val="0E67AD"/>
                </a:solidFill>
                <a:latin typeface="Calibri"/>
                <a:ea typeface="Calibri"/>
                <a:cs typeface="Calibri"/>
                <a:sym typeface="Calibri"/>
              </a:rPr>
              <a:t>under H2020 Framework Programme</a:t>
            </a:r>
            <a:endParaRPr b="0" i="0" sz="3700" u="none" cap="none" strike="noStrike">
              <a:solidFill>
                <a:srgbClr val="000000"/>
              </a:solidFill>
              <a:latin typeface="Arial"/>
              <a:ea typeface="Arial"/>
              <a:cs typeface="Arial"/>
              <a:sym typeface="Arial"/>
            </a:endParaRPr>
          </a:p>
        </p:txBody>
      </p:sp>
      <p:pic>
        <p:nvPicPr>
          <p:cNvPr id="570" name="Google Shape;570;p50"/>
          <p:cNvPicPr preferRelativeResize="0"/>
          <p:nvPr/>
        </p:nvPicPr>
        <p:blipFill rotWithShape="1">
          <a:blip r:embed="rId2">
            <a:alphaModFix/>
          </a:blip>
          <a:srcRect b="0" l="0" r="0" t="0"/>
          <a:stretch/>
        </p:blipFill>
        <p:spPr>
          <a:xfrm>
            <a:off x="471363" y="12156821"/>
            <a:ext cx="1256840" cy="824021"/>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2. Light - Title" showMasterSp="0">
  <p:cSld name="Light - Title">
    <p:bg>
      <p:bgPr>
        <a:solidFill>
          <a:srgbClr val="FFFFFF"/>
        </a:solidFill>
      </p:bgPr>
    </p:bg>
    <p:spTree>
      <p:nvGrpSpPr>
        <p:cNvPr id="42" name="Shape 42"/>
        <p:cNvGrpSpPr/>
        <p:nvPr/>
      </p:nvGrpSpPr>
      <p:grpSpPr>
        <a:xfrm>
          <a:off x="0" y="0"/>
          <a:ext cx="0" cy="0"/>
          <a:chOff x="0" y="0"/>
          <a:chExt cx="0" cy="0"/>
        </a:xfrm>
      </p:grpSpPr>
      <p:pic>
        <p:nvPicPr>
          <p:cNvPr descr="img 6@4x.png" id="43" name="Google Shape;43;p6"/>
          <p:cNvPicPr preferRelativeResize="0"/>
          <p:nvPr/>
        </p:nvPicPr>
        <p:blipFill rotWithShape="1">
          <a:blip r:embed="rId2">
            <a:alphaModFix/>
          </a:blip>
          <a:srcRect b="0" l="0" r="0" t="0"/>
          <a:stretch/>
        </p:blipFill>
        <p:spPr>
          <a:xfrm>
            <a:off x="10122410" y="-3760448"/>
            <a:ext cx="15642027" cy="8633422"/>
          </a:xfrm>
          <a:prstGeom prst="rect">
            <a:avLst/>
          </a:prstGeom>
          <a:noFill/>
          <a:ln>
            <a:noFill/>
          </a:ln>
        </p:spPr>
      </p:pic>
      <p:sp>
        <p:nvSpPr>
          <p:cNvPr id="44" name="Google Shape;44;p6"/>
          <p:cNvSpPr txBox="1"/>
          <p:nvPr>
            <p:ph idx="1" type="body"/>
          </p:nvPr>
        </p:nvSpPr>
        <p:spPr>
          <a:xfrm>
            <a:off x="1079500" y="7525869"/>
            <a:ext cx="23063494" cy="1087477"/>
          </a:xfrm>
          <a:prstGeom prst="rect">
            <a:avLst/>
          </a:prstGeom>
          <a:noFill/>
          <a:ln>
            <a:noFill/>
          </a:ln>
        </p:spPr>
        <p:txBody>
          <a:bodyPr anchorCtr="0" anchor="t" bIns="50800" lIns="50800" spcFirstLastPara="1" rIns="50800" wrap="square" tIns="50800">
            <a:spAutoFit/>
          </a:bodyPr>
          <a:lstStyle>
            <a:lvl1pPr indent="-228600" lvl="0" marL="457200" marR="0" rtl="0" algn="l">
              <a:lnSpc>
                <a:spcPct val="100000"/>
              </a:lnSpc>
              <a:spcBef>
                <a:spcPts val="0"/>
              </a:spcBef>
              <a:spcAft>
                <a:spcPts val="0"/>
              </a:spcAft>
              <a:buClr>
                <a:srgbClr val="828282"/>
              </a:buClr>
              <a:buSzPts val="6400"/>
              <a:buFont typeface="DM Sans"/>
              <a:buNone/>
              <a:defRPr b="0" i="0" sz="6400" u="none" cap="none" strike="noStrike">
                <a:solidFill>
                  <a:srgbClr val="828282"/>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45" name="Google Shape;45;p6"/>
          <p:cNvSpPr txBox="1"/>
          <p:nvPr>
            <p:ph idx="2" type="body"/>
          </p:nvPr>
        </p:nvSpPr>
        <p:spPr>
          <a:xfrm>
            <a:off x="1079500" y="5824288"/>
            <a:ext cx="23063494" cy="1314912"/>
          </a:xfrm>
          <a:prstGeom prst="rect">
            <a:avLst/>
          </a:prstGeom>
          <a:noFill/>
          <a:ln>
            <a:noFill/>
          </a:ln>
        </p:spPr>
        <p:txBody>
          <a:bodyPr anchorCtr="0" anchor="ctr" bIns="50800" lIns="50800" spcFirstLastPara="1" rIns="50800" wrap="square" tIns="50800">
            <a:spAutoFit/>
          </a:bodyPr>
          <a:lstStyle>
            <a:lvl1pPr indent="-228600" lvl="0" marL="457200" marR="0" rtl="0" algn="l">
              <a:lnSpc>
                <a:spcPct val="80000"/>
              </a:lnSpc>
              <a:spcBef>
                <a:spcPts val="0"/>
              </a:spcBef>
              <a:spcAft>
                <a:spcPts val="0"/>
              </a:spcAft>
              <a:buClr>
                <a:srgbClr val="005FAA"/>
              </a:buClr>
              <a:buSzPts val="9400"/>
              <a:buFont typeface="DM Sans"/>
              <a:buNone/>
              <a:defRPr i="0" sz="94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46" name="Google Shape;46;p6"/>
          <p:cNvSpPr txBox="1"/>
          <p:nvPr>
            <p:ph idx="3" type="body"/>
          </p:nvPr>
        </p:nvSpPr>
        <p:spPr>
          <a:xfrm>
            <a:off x="1209182" y="10729563"/>
            <a:ext cx="11318423" cy="738664"/>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005FAA"/>
              </a:buClr>
              <a:buSzPts val="4800"/>
              <a:buFont typeface="DM Sans"/>
              <a:buNone/>
              <a:defRPr i="0" sz="48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47" name="Google Shape;47;p6"/>
          <p:cNvSpPr txBox="1"/>
          <p:nvPr>
            <p:ph idx="4" type="body"/>
          </p:nvPr>
        </p:nvSpPr>
        <p:spPr>
          <a:xfrm>
            <a:off x="1209182" y="11648613"/>
            <a:ext cx="11318424" cy="615553"/>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005FAA"/>
              </a:buClr>
              <a:buSzPts val="4000"/>
              <a:buFont typeface="DM Sans"/>
              <a:buNone/>
              <a:defRPr i="0" sz="40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48" name="Google Shape;48;p6"/>
          <p:cNvSpPr txBox="1"/>
          <p:nvPr>
            <p:ph idx="5" type="body"/>
          </p:nvPr>
        </p:nvSpPr>
        <p:spPr>
          <a:xfrm>
            <a:off x="15133504" y="10805763"/>
            <a:ext cx="8124360" cy="615553"/>
          </a:xfrm>
          <a:prstGeom prst="rect">
            <a:avLst/>
          </a:prstGeom>
          <a:noFill/>
          <a:ln>
            <a:noFill/>
          </a:ln>
        </p:spPr>
        <p:txBody>
          <a:bodyPr anchorCtr="0" anchor="t" bIns="0" lIns="0" spcFirstLastPara="1" rIns="0" wrap="square" tIns="0">
            <a:spAutoFit/>
          </a:bodyPr>
          <a:lstStyle>
            <a:lvl1pPr indent="-228600" lvl="0" marL="457200" marR="0" rtl="0" algn="r">
              <a:lnSpc>
                <a:spcPct val="100000"/>
              </a:lnSpc>
              <a:spcBef>
                <a:spcPts val="0"/>
              </a:spcBef>
              <a:spcAft>
                <a:spcPts val="0"/>
              </a:spcAft>
              <a:buClr>
                <a:srgbClr val="828282"/>
              </a:buClr>
              <a:buSzPts val="4000"/>
              <a:buFont typeface="DM Sans"/>
              <a:buNone/>
              <a:defRPr i="0" sz="4000" u="none" cap="none" strike="noStrike">
                <a:solidFill>
                  <a:srgbClr val="828282"/>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49" name="Google Shape;49;p6"/>
          <p:cNvSpPr txBox="1"/>
          <p:nvPr>
            <p:ph idx="6" type="body"/>
          </p:nvPr>
        </p:nvSpPr>
        <p:spPr>
          <a:xfrm>
            <a:off x="15133502" y="11648613"/>
            <a:ext cx="8124360" cy="615553"/>
          </a:xfrm>
          <a:prstGeom prst="rect">
            <a:avLst/>
          </a:prstGeom>
          <a:noFill/>
          <a:ln>
            <a:noFill/>
          </a:ln>
        </p:spPr>
        <p:txBody>
          <a:bodyPr anchorCtr="0" anchor="t" bIns="0" lIns="0" spcFirstLastPara="1" rIns="0" wrap="square" tIns="0">
            <a:spAutoFit/>
          </a:bodyPr>
          <a:lstStyle>
            <a:lvl1pPr indent="-228600" lvl="0" marL="457200" marR="0" rtl="0" algn="r">
              <a:lnSpc>
                <a:spcPct val="100000"/>
              </a:lnSpc>
              <a:spcBef>
                <a:spcPts val="0"/>
              </a:spcBef>
              <a:spcAft>
                <a:spcPts val="0"/>
              </a:spcAft>
              <a:buClr>
                <a:srgbClr val="828282"/>
              </a:buClr>
              <a:buSzPts val="4000"/>
              <a:buFont typeface="DM Sans"/>
              <a:buNone/>
              <a:defRPr i="0" sz="4000" u="none" cap="none" strike="noStrike">
                <a:solidFill>
                  <a:srgbClr val="828282"/>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50" name="Google Shape;50;p6"/>
          <p:cNvSpPr txBox="1"/>
          <p:nvPr>
            <p:ph idx="7" type="body"/>
          </p:nvPr>
        </p:nvSpPr>
        <p:spPr>
          <a:xfrm>
            <a:off x="6484470" y="12746860"/>
            <a:ext cx="5802298" cy="369332"/>
          </a:xfrm>
          <a:prstGeom prst="rect">
            <a:avLst/>
          </a:prstGeom>
          <a:noFill/>
          <a:ln>
            <a:noFill/>
          </a:ln>
        </p:spPr>
        <p:txBody>
          <a:bodyPr anchorCtr="0" anchor="b" bIns="0" lIns="0" spcFirstLastPara="1" rIns="0" wrap="square" tIns="0">
            <a:spAutoFit/>
          </a:bodyPr>
          <a:lstStyle>
            <a:lvl1pPr indent="-228600" lvl="0" marL="457200" marR="0" rtl="0" algn="l">
              <a:lnSpc>
                <a:spcPct val="100000"/>
              </a:lnSpc>
              <a:spcBef>
                <a:spcPts val="0"/>
              </a:spcBef>
              <a:spcAft>
                <a:spcPts val="0"/>
              </a:spcAft>
              <a:buClr>
                <a:srgbClr val="999999"/>
              </a:buClr>
              <a:buSzPts val="2400"/>
              <a:buFont typeface="DM Sans"/>
              <a:buNone/>
              <a:defRPr i="0" sz="2400" u="none" cap="none" strike="noStrike">
                <a:solidFill>
                  <a:srgbClr val="999999"/>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51" name="Google Shape;51;p6"/>
          <p:cNvSpPr txBox="1"/>
          <p:nvPr>
            <p:ph idx="8" type="body"/>
          </p:nvPr>
        </p:nvSpPr>
        <p:spPr>
          <a:xfrm>
            <a:off x="1210140" y="12746860"/>
            <a:ext cx="4320001" cy="369332"/>
          </a:xfrm>
          <a:prstGeom prst="rect">
            <a:avLst/>
          </a:prstGeom>
          <a:noFill/>
          <a:ln>
            <a:noFill/>
          </a:ln>
        </p:spPr>
        <p:txBody>
          <a:bodyPr anchorCtr="0" anchor="b" bIns="0" lIns="0" spcFirstLastPara="1" rIns="0" wrap="square" tIns="0">
            <a:spAutoFit/>
          </a:bodyPr>
          <a:lstStyle>
            <a:lvl1pPr indent="-228600" lvl="0" marL="457200" marR="0" rtl="0" algn="l">
              <a:lnSpc>
                <a:spcPct val="100000"/>
              </a:lnSpc>
              <a:spcBef>
                <a:spcPts val="0"/>
              </a:spcBef>
              <a:spcAft>
                <a:spcPts val="0"/>
              </a:spcAft>
              <a:buClr>
                <a:srgbClr val="999999"/>
              </a:buClr>
              <a:buSzPts val="2400"/>
              <a:buFont typeface="DM Sans"/>
              <a:buNone/>
              <a:defRPr i="0" sz="2400" u="none" cap="none" strike="noStrike">
                <a:solidFill>
                  <a:srgbClr val="999999"/>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52" name="Google Shape;52;p6"/>
          <p:cNvSpPr/>
          <p:nvPr/>
        </p:nvSpPr>
        <p:spPr>
          <a:xfrm>
            <a:off x="1183823" y="-1494181"/>
            <a:ext cx="3512100" cy="4405800"/>
          </a:xfrm>
          <a:prstGeom prst="roundRect">
            <a:avLst>
              <a:gd fmla="val 18817" name="adj"/>
            </a:avLst>
          </a:prstGeom>
          <a:solidFill>
            <a:srgbClr val="FFFF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a:buNone/>
            </a:pPr>
            <a:r>
              <a:t/>
            </a:r>
            <a:endParaRPr b="1" i="0" sz="2400" u="none" cap="none" strike="noStrike">
              <a:solidFill>
                <a:srgbClr val="5E5E5E"/>
              </a:solidFill>
              <a:latin typeface="DM Sans"/>
              <a:ea typeface="DM Sans"/>
              <a:cs typeface="DM Sans"/>
              <a:sym typeface="DM Sans"/>
            </a:endParaRPr>
          </a:p>
        </p:txBody>
      </p:sp>
      <p:pic>
        <p:nvPicPr>
          <p:cNvPr id="53" name="Google Shape;53;p6"/>
          <p:cNvPicPr preferRelativeResize="0"/>
          <p:nvPr/>
        </p:nvPicPr>
        <p:blipFill>
          <a:blip r:embed="rId3">
            <a:alphaModFix/>
          </a:blip>
          <a:stretch>
            <a:fillRect/>
          </a:stretch>
        </p:blipFill>
        <p:spPr>
          <a:xfrm>
            <a:off x="1799975" y="489575"/>
            <a:ext cx="2267000" cy="173135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3. Image - Title" showMasterSp="0">
  <p:cSld name="Image - Title">
    <p:bg>
      <p:bgPr>
        <a:solidFill>
          <a:srgbClr val="09142E"/>
        </a:solidFill>
      </p:bgPr>
    </p:bg>
    <p:spTree>
      <p:nvGrpSpPr>
        <p:cNvPr id="54" name="Shape 54"/>
        <p:cNvGrpSpPr/>
        <p:nvPr/>
      </p:nvGrpSpPr>
      <p:grpSpPr>
        <a:xfrm>
          <a:off x="0" y="0"/>
          <a:ext cx="0" cy="0"/>
          <a:chOff x="0" y="0"/>
          <a:chExt cx="0" cy="0"/>
        </a:xfrm>
      </p:grpSpPr>
      <p:pic>
        <p:nvPicPr>
          <p:cNvPr descr="Picture 2" id="55" name="Google Shape;55;p7"/>
          <p:cNvPicPr preferRelativeResize="0"/>
          <p:nvPr/>
        </p:nvPicPr>
        <p:blipFill rotWithShape="1">
          <a:blip r:embed="rId2">
            <a:alphaModFix/>
          </a:blip>
          <a:srcRect b="0" l="0" r="0" t="0"/>
          <a:stretch/>
        </p:blipFill>
        <p:spPr>
          <a:xfrm>
            <a:off x="-3" y="-98118"/>
            <a:ext cx="24711380" cy="13900152"/>
          </a:xfrm>
          <a:prstGeom prst="rect">
            <a:avLst/>
          </a:prstGeom>
          <a:noFill/>
          <a:ln>
            <a:noFill/>
          </a:ln>
        </p:spPr>
      </p:pic>
      <p:sp>
        <p:nvSpPr>
          <p:cNvPr id="56" name="Google Shape;56;p7"/>
          <p:cNvSpPr/>
          <p:nvPr/>
        </p:nvSpPr>
        <p:spPr>
          <a:xfrm>
            <a:off x="-76202" y="-98119"/>
            <a:ext cx="24711300" cy="14124900"/>
          </a:xfrm>
          <a:prstGeom prst="rect">
            <a:avLst/>
          </a:prstGeom>
          <a:solidFill>
            <a:srgbClr val="09142E">
              <a:alpha val="60000"/>
            </a:srgbClr>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a:buNone/>
            </a:pPr>
            <a:r>
              <a:t/>
            </a:r>
            <a:endParaRPr b="1" i="0" sz="2400" u="none" cap="none" strike="noStrike">
              <a:solidFill>
                <a:srgbClr val="5E5E5E"/>
              </a:solidFill>
              <a:latin typeface="DM Sans"/>
              <a:ea typeface="DM Sans"/>
              <a:cs typeface="DM Sans"/>
              <a:sym typeface="DM Sans"/>
            </a:endParaRPr>
          </a:p>
        </p:txBody>
      </p:sp>
      <p:sp>
        <p:nvSpPr>
          <p:cNvPr id="57" name="Google Shape;57;p7"/>
          <p:cNvSpPr txBox="1"/>
          <p:nvPr>
            <p:ph idx="1" type="body"/>
          </p:nvPr>
        </p:nvSpPr>
        <p:spPr>
          <a:xfrm>
            <a:off x="1079499" y="7525869"/>
            <a:ext cx="23063495" cy="1087477"/>
          </a:xfrm>
          <a:prstGeom prst="rect">
            <a:avLst/>
          </a:prstGeom>
          <a:noFill/>
          <a:ln>
            <a:noFill/>
          </a:ln>
        </p:spPr>
        <p:txBody>
          <a:bodyPr anchorCtr="0" anchor="t" bIns="50800" lIns="50800" spcFirstLastPara="1" rIns="50800" wrap="square" tIns="50800">
            <a:spAutoFit/>
          </a:bodyPr>
          <a:lstStyle>
            <a:lvl1pPr indent="-228600" lvl="0" marL="457200" marR="0" rtl="0" algn="l">
              <a:lnSpc>
                <a:spcPct val="100000"/>
              </a:lnSpc>
              <a:spcBef>
                <a:spcPts val="0"/>
              </a:spcBef>
              <a:spcAft>
                <a:spcPts val="0"/>
              </a:spcAft>
              <a:buClr>
                <a:srgbClr val="FFFFFF"/>
              </a:buClr>
              <a:buSzPts val="6400"/>
              <a:buFont typeface="DM Sans"/>
              <a:buNone/>
              <a:defRPr b="0" i="0" sz="6400" u="none" cap="none" strike="noStrike">
                <a:solidFill>
                  <a:srgbClr val="FFFFFF"/>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58" name="Google Shape;58;p7"/>
          <p:cNvSpPr txBox="1"/>
          <p:nvPr>
            <p:ph idx="2" type="body"/>
          </p:nvPr>
        </p:nvSpPr>
        <p:spPr>
          <a:xfrm>
            <a:off x="1079499" y="5707173"/>
            <a:ext cx="23063495" cy="1549142"/>
          </a:xfrm>
          <a:prstGeom prst="rect">
            <a:avLst/>
          </a:prstGeom>
          <a:noFill/>
          <a:ln>
            <a:noFill/>
          </a:ln>
        </p:spPr>
        <p:txBody>
          <a:bodyPr anchorCtr="0" anchor="ctr" bIns="50800" lIns="50800" spcFirstLastPara="1" rIns="50800" wrap="square" tIns="50800">
            <a:spAutoFit/>
          </a:bodyPr>
          <a:lstStyle>
            <a:lvl1pPr indent="-228600" lvl="0" marL="457200" marR="0" rtl="0" algn="l">
              <a:lnSpc>
                <a:spcPct val="100000"/>
              </a:lnSpc>
              <a:spcBef>
                <a:spcPts val="0"/>
              </a:spcBef>
              <a:spcAft>
                <a:spcPts val="0"/>
              </a:spcAft>
              <a:buClr>
                <a:srgbClr val="FFFFFF"/>
              </a:buClr>
              <a:buSzPts val="9400"/>
              <a:buFont typeface="DM Sans"/>
              <a:buNone/>
              <a:defRPr i="0" sz="9400" u="none" cap="none" strike="noStrike">
                <a:solidFill>
                  <a:srgbClr val="FFFFFF"/>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59" name="Google Shape;59;p7"/>
          <p:cNvSpPr txBox="1"/>
          <p:nvPr>
            <p:ph idx="3" type="body"/>
          </p:nvPr>
        </p:nvSpPr>
        <p:spPr>
          <a:xfrm>
            <a:off x="1209182" y="10729563"/>
            <a:ext cx="11318423" cy="738664"/>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FFFFFF"/>
              </a:buClr>
              <a:buSzPts val="4800"/>
              <a:buFont typeface="DM Sans"/>
              <a:buNone/>
              <a:defRPr b="1" i="0" sz="4800" u="none" cap="none" strike="noStrike">
                <a:solidFill>
                  <a:srgbClr val="FFFFFF"/>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60" name="Google Shape;60;p7"/>
          <p:cNvSpPr txBox="1"/>
          <p:nvPr>
            <p:ph idx="4" type="body"/>
          </p:nvPr>
        </p:nvSpPr>
        <p:spPr>
          <a:xfrm>
            <a:off x="1209182" y="11648613"/>
            <a:ext cx="11318424" cy="615553"/>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FFFFFF"/>
              </a:buClr>
              <a:buSzPts val="4000"/>
              <a:buFont typeface="DM Sans"/>
              <a:buNone/>
              <a:defRPr i="0" sz="4000" u="none" cap="none" strike="noStrike">
                <a:solidFill>
                  <a:srgbClr val="FFFFFF"/>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61" name="Google Shape;61;p7"/>
          <p:cNvSpPr txBox="1"/>
          <p:nvPr>
            <p:ph idx="5" type="body"/>
          </p:nvPr>
        </p:nvSpPr>
        <p:spPr>
          <a:xfrm>
            <a:off x="15133504" y="10805763"/>
            <a:ext cx="8124360" cy="615553"/>
          </a:xfrm>
          <a:prstGeom prst="rect">
            <a:avLst/>
          </a:prstGeom>
          <a:noFill/>
          <a:ln>
            <a:noFill/>
          </a:ln>
        </p:spPr>
        <p:txBody>
          <a:bodyPr anchorCtr="0" anchor="t" bIns="0" lIns="0" spcFirstLastPara="1" rIns="0" wrap="square" tIns="0">
            <a:spAutoFit/>
          </a:bodyPr>
          <a:lstStyle>
            <a:lvl1pPr indent="-228600" lvl="0" marL="457200" marR="0" rtl="0" algn="r">
              <a:lnSpc>
                <a:spcPct val="100000"/>
              </a:lnSpc>
              <a:spcBef>
                <a:spcPts val="0"/>
              </a:spcBef>
              <a:spcAft>
                <a:spcPts val="0"/>
              </a:spcAft>
              <a:buClr>
                <a:srgbClr val="FFFFFF"/>
              </a:buClr>
              <a:buSzPts val="4000"/>
              <a:buFont typeface="DM Sans"/>
              <a:buNone/>
              <a:defRPr i="0" sz="4000" u="none" cap="none" strike="noStrike">
                <a:solidFill>
                  <a:srgbClr val="FFFFFF"/>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62" name="Google Shape;62;p7"/>
          <p:cNvSpPr txBox="1"/>
          <p:nvPr>
            <p:ph idx="6" type="body"/>
          </p:nvPr>
        </p:nvSpPr>
        <p:spPr>
          <a:xfrm>
            <a:off x="15133505" y="11648613"/>
            <a:ext cx="8124357" cy="615553"/>
          </a:xfrm>
          <a:prstGeom prst="rect">
            <a:avLst/>
          </a:prstGeom>
          <a:noFill/>
          <a:ln>
            <a:noFill/>
          </a:ln>
        </p:spPr>
        <p:txBody>
          <a:bodyPr anchorCtr="0" anchor="t" bIns="0" lIns="0" spcFirstLastPara="1" rIns="0" wrap="square" tIns="0">
            <a:spAutoFit/>
          </a:bodyPr>
          <a:lstStyle>
            <a:lvl1pPr indent="-228600" lvl="0" marL="457200" marR="0" rtl="0" algn="r">
              <a:lnSpc>
                <a:spcPct val="100000"/>
              </a:lnSpc>
              <a:spcBef>
                <a:spcPts val="0"/>
              </a:spcBef>
              <a:spcAft>
                <a:spcPts val="0"/>
              </a:spcAft>
              <a:buClr>
                <a:srgbClr val="FFFFFF"/>
              </a:buClr>
              <a:buSzPts val="4000"/>
              <a:buFont typeface="DM Sans"/>
              <a:buNone/>
              <a:defRPr i="0" sz="4000" u="none" cap="none" strike="noStrike">
                <a:solidFill>
                  <a:srgbClr val="FFFFFF"/>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63" name="Google Shape;63;p7"/>
          <p:cNvSpPr txBox="1"/>
          <p:nvPr>
            <p:ph idx="7" type="body"/>
          </p:nvPr>
        </p:nvSpPr>
        <p:spPr>
          <a:xfrm>
            <a:off x="6484470" y="12746860"/>
            <a:ext cx="5802298" cy="369332"/>
          </a:xfrm>
          <a:prstGeom prst="rect">
            <a:avLst/>
          </a:prstGeom>
          <a:noFill/>
          <a:ln>
            <a:noFill/>
          </a:ln>
        </p:spPr>
        <p:txBody>
          <a:bodyPr anchorCtr="0" anchor="b" bIns="0" lIns="0" spcFirstLastPara="1" rIns="0" wrap="square" tIns="0">
            <a:spAutoFit/>
          </a:bodyPr>
          <a:lstStyle>
            <a:lvl1pPr indent="-228600" lvl="0" marL="457200" marR="0" rtl="0" algn="l">
              <a:lnSpc>
                <a:spcPct val="100000"/>
              </a:lnSpc>
              <a:spcBef>
                <a:spcPts val="0"/>
              </a:spcBef>
              <a:spcAft>
                <a:spcPts val="0"/>
              </a:spcAft>
              <a:buClr>
                <a:srgbClr val="999999"/>
              </a:buClr>
              <a:buSzPts val="2400"/>
              <a:buFont typeface="DM Sans"/>
              <a:buNone/>
              <a:defRPr i="0" sz="2400" u="none" cap="none" strike="noStrike">
                <a:solidFill>
                  <a:srgbClr val="999999"/>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sp>
        <p:nvSpPr>
          <p:cNvPr id="64" name="Google Shape;64;p7"/>
          <p:cNvSpPr txBox="1"/>
          <p:nvPr>
            <p:ph idx="8" type="body"/>
          </p:nvPr>
        </p:nvSpPr>
        <p:spPr>
          <a:xfrm>
            <a:off x="1210140" y="12746860"/>
            <a:ext cx="4320001" cy="369332"/>
          </a:xfrm>
          <a:prstGeom prst="rect">
            <a:avLst/>
          </a:prstGeom>
          <a:noFill/>
          <a:ln>
            <a:noFill/>
          </a:ln>
        </p:spPr>
        <p:txBody>
          <a:bodyPr anchorCtr="0" anchor="b" bIns="0" lIns="0" spcFirstLastPara="1" rIns="0" wrap="square" tIns="0">
            <a:spAutoFit/>
          </a:bodyPr>
          <a:lstStyle>
            <a:lvl1pPr indent="-228600" lvl="0" marL="457200" marR="0" rtl="0" algn="l">
              <a:lnSpc>
                <a:spcPct val="100000"/>
              </a:lnSpc>
              <a:spcBef>
                <a:spcPts val="0"/>
              </a:spcBef>
              <a:spcAft>
                <a:spcPts val="0"/>
              </a:spcAft>
              <a:buClr>
                <a:srgbClr val="999999"/>
              </a:buClr>
              <a:buSzPts val="2400"/>
              <a:buFont typeface="DM Sans"/>
              <a:buNone/>
              <a:defRPr i="0" sz="2400" u="none" cap="none" strike="noStrike">
                <a:solidFill>
                  <a:srgbClr val="999999"/>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pic>
        <p:nvPicPr>
          <p:cNvPr descr="img 6@4x.png" id="65" name="Google Shape;65;p7"/>
          <p:cNvPicPr preferRelativeResize="0"/>
          <p:nvPr/>
        </p:nvPicPr>
        <p:blipFill rotWithShape="1">
          <a:blip r:embed="rId3">
            <a:alphaModFix/>
          </a:blip>
          <a:srcRect b="0" l="0" r="0" t="0"/>
          <a:stretch/>
        </p:blipFill>
        <p:spPr>
          <a:xfrm>
            <a:off x="10122410" y="-3760448"/>
            <a:ext cx="15642027" cy="8633422"/>
          </a:xfrm>
          <a:prstGeom prst="rect">
            <a:avLst/>
          </a:prstGeom>
          <a:noFill/>
          <a:ln>
            <a:noFill/>
          </a:ln>
        </p:spPr>
      </p:pic>
      <p:sp>
        <p:nvSpPr>
          <p:cNvPr id="66" name="Google Shape;66;p7"/>
          <p:cNvSpPr/>
          <p:nvPr/>
        </p:nvSpPr>
        <p:spPr>
          <a:xfrm>
            <a:off x="1183823" y="-1494181"/>
            <a:ext cx="3512100" cy="4405800"/>
          </a:xfrm>
          <a:prstGeom prst="roundRect">
            <a:avLst>
              <a:gd fmla="val 18817" name="adj"/>
            </a:avLst>
          </a:prstGeom>
          <a:solidFill>
            <a:srgbClr val="FFFF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a:buNone/>
            </a:pPr>
            <a:r>
              <a:t/>
            </a:r>
            <a:endParaRPr b="1" i="0" sz="2400" u="none" cap="none" strike="noStrike">
              <a:solidFill>
                <a:srgbClr val="5E5E5E"/>
              </a:solidFill>
              <a:latin typeface="DM Sans"/>
              <a:ea typeface="DM Sans"/>
              <a:cs typeface="DM Sans"/>
              <a:sym typeface="DM Sans"/>
            </a:endParaRPr>
          </a:p>
        </p:txBody>
      </p:sp>
      <p:pic>
        <p:nvPicPr>
          <p:cNvPr id="67" name="Google Shape;67;p7"/>
          <p:cNvPicPr preferRelativeResize="0"/>
          <p:nvPr/>
        </p:nvPicPr>
        <p:blipFill>
          <a:blip r:embed="rId4">
            <a:alphaModFix/>
          </a:blip>
          <a:stretch>
            <a:fillRect/>
          </a:stretch>
        </p:blipFill>
        <p:spPr>
          <a:xfrm>
            <a:off x="1799975" y="489575"/>
            <a:ext cx="2267000" cy="173135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4. Blank - Title with Background">
  <p:cSld name="Blank - Title with Background">
    <p:spTree>
      <p:nvGrpSpPr>
        <p:cNvPr id="68" name="Shape 68"/>
        <p:cNvGrpSpPr/>
        <p:nvPr/>
      </p:nvGrpSpPr>
      <p:grpSpPr>
        <a:xfrm>
          <a:off x="0" y="0"/>
          <a:ext cx="0" cy="0"/>
          <a:chOff x="0" y="0"/>
          <a:chExt cx="0" cy="0"/>
        </a:xfrm>
      </p:grpSpPr>
      <p:pic>
        <p:nvPicPr>
          <p:cNvPr descr="Image" id="69" name="Google Shape;69;p8"/>
          <p:cNvPicPr preferRelativeResize="0"/>
          <p:nvPr/>
        </p:nvPicPr>
        <p:blipFill rotWithShape="1">
          <a:blip r:embed="rId2">
            <a:alphaModFix amt="25000"/>
          </a:blip>
          <a:srcRect b="11" l="0" r="0" t="12"/>
          <a:stretch/>
        </p:blipFill>
        <p:spPr>
          <a:xfrm>
            <a:off x="19856949" y="815931"/>
            <a:ext cx="4902205" cy="12315870"/>
          </a:xfrm>
          <a:prstGeom prst="rect">
            <a:avLst/>
          </a:prstGeom>
          <a:noFill/>
          <a:ln>
            <a:noFill/>
          </a:ln>
        </p:spPr>
      </p:pic>
      <p:sp>
        <p:nvSpPr>
          <p:cNvPr id="70" name="Google Shape;70;p8"/>
          <p:cNvSpPr txBox="1"/>
          <p:nvPr>
            <p:ph idx="1" type="body"/>
          </p:nvPr>
        </p:nvSpPr>
        <p:spPr>
          <a:xfrm>
            <a:off x="2563814" y="1755775"/>
            <a:ext cx="21031201" cy="533313"/>
          </a:xfrm>
          <a:prstGeom prst="rect">
            <a:avLst/>
          </a:prstGeom>
          <a:noFill/>
          <a:ln>
            <a:noFill/>
          </a:ln>
        </p:spPr>
        <p:txBody>
          <a:bodyPr anchorCtr="0" anchor="t" bIns="45700" lIns="45700" spcFirstLastPara="1" rIns="45700" wrap="square" tIns="45700">
            <a:noAutofit/>
          </a:bodyPr>
          <a:lstStyle>
            <a:lvl1pPr indent="-228600" lvl="0" marL="4572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1pPr>
            <a:lvl2pPr indent="-228600" lvl="1" marL="9144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2pPr>
            <a:lvl3pPr indent="-228600" lvl="2" marL="13716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3pPr>
            <a:lvl4pPr indent="-228600" lvl="3" marL="18288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4pPr>
            <a:lvl5pPr indent="-228600" lvl="4" marL="2286000" marR="0" rtl="0" algn="l">
              <a:lnSpc>
                <a:spcPct val="90000"/>
              </a:lnSpc>
              <a:spcBef>
                <a:spcPts val="1000"/>
              </a:spcBef>
              <a:spcAft>
                <a:spcPts val="0"/>
              </a:spcAft>
              <a:buClr>
                <a:srgbClr val="828282"/>
              </a:buClr>
              <a:buSzPts val="3100"/>
              <a:buFont typeface="DM Sans"/>
              <a:buNone/>
              <a:defRPr b="0" i="0" sz="3100" u="none" cap="none" strike="noStrike">
                <a:solidFill>
                  <a:srgbClr val="828282"/>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71" name="Google Shape;71;p8"/>
          <p:cNvSpPr txBox="1"/>
          <p:nvPr>
            <p:ph idx="12" type="sldNum"/>
          </p:nvPr>
        </p:nvSpPr>
        <p:spPr>
          <a:xfrm>
            <a:off x="23212926" y="13031659"/>
            <a:ext cx="683356" cy="369332"/>
          </a:xfrm>
          <a:prstGeom prst="rect">
            <a:avLst/>
          </a:prstGeom>
          <a:noFill/>
          <a:ln>
            <a:noFill/>
          </a:ln>
        </p:spPr>
        <p:txBody>
          <a:bodyPr anchorCtr="0" anchor="ctr" bIns="45700" lIns="91425" spcFirstLastPara="1" rIns="91425" wrap="square" tIns="45700">
            <a:spAutoFit/>
          </a:bodyPr>
          <a:lstStyle>
            <a:lvl1pPr indent="0" lvl="0"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1pPr>
            <a:lvl2pPr indent="0" lvl="1"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2pPr>
            <a:lvl3pPr indent="0" lvl="2"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3pPr>
            <a:lvl4pPr indent="0" lvl="3"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4pPr>
            <a:lvl5pPr indent="0" lvl="4"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5pPr>
            <a:lvl6pPr indent="0" lvl="5"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6pPr>
            <a:lvl7pPr indent="0" lvl="6"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7pPr>
            <a:lvl8pPr indent="0" lvl="7"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8pPr>
            <a:lvl9pPr indent="0" lvl="8"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9pPr>
          </a:lstStyle>
          <a:p>
            <a:pPr indent="0" lvl="0" marL="0" rtl="0" algn="r">
              <a:spcBef>
                <a:spcPts val="0"/>
              </a:spcBef>
              <a:spcAft>
                <a:spcPts val="0"/>
              </a:spcAft>
              <a:buNone/>
            </a:pPr>
            <a:fld id="{00000000-1234-1234-1234-123412341234}" type="slidenum">
              <a:rPr lang="en"/>
              <a:t>‹#›</a:t>
            </a:fld>
            <a:endParaRPr/>
          </a:p>
        </p:txBody>
      </p:sp>
      <p:sp>
        <p:nvSpPr>
          <p:cNvPr id="72" name="Google Shape;72;p8"/>
          <p:cNvSpPr txBox="1"/>
          <p:nvPr>
            <p:ph type="title"/>
          </p:nvPr>
        </p:nvSpPr>
        <p:spPr>
          <a:xfrm>
            <a:off x="2564146" y="790816"/>
            <a:ext cx="21971005" cy="830999"/>
          </a:xfrm>
          <a:prstGeom prst="rect">
            <a:avLst/>
          </a:prstGeom>
          <a:noFill/>
          <a:ln>
            <a:noFill/>
          </a:ln>
        </p:spPr>
        <p:txBody>
          <a:bodyPr anchorCtr="0" anchor="ctr" bIns="0" lIns="0" spcFirstLastPara="1" rIns="0" wrap="square" tIns="0">
            <a:spAutoFit/>
          </a:bodyPr>
          <a:lstStyle>
            <a:lvl1pPr lvl="0" algn="l">
              <a:lnSpc>
                <a:spcPct val="100000"/>
              </a:lnSpc>
              <a:spcBef>
                <a:spcPts val="0"/>
              </a:spcBef>
              <a:spcAft>
                <a:spcPts val="0"/>
              </a:spcAft>
              <a:buClr>
                <a:srgbClr val="005FAA"/>
              </a:buClr>
              <a:buSzPts val="1800"/>
              <a:buNone/>
              <a:defRPr/>
            </a:lvl1pPr>
            <a:lvl2pPr lvl="1" algn="l">
              <a:lnSpc>
                <a:spcPct val="100000"/>
              </a:lnSpc>
              <a:spcBef>
                <a:spcPts val="0"/>
              </a:spcBef>
              <a:spcAft>
                <a:spcPts val="0"/>
              </a:spcAft>
              <a:buClr>
                <a:srgbClr val="005FAA"/>
              </a:buClr>
              <a:buSzPts val="1800"/>
              <a:buNone/>
              <a:defRPr/>
            </a:lvl2pPr>
            <a:lvl3pPr lvl="2" algn="l">
              <a:lnSpc>
                <a:spcPct val="100000"/>
              </a:lnSpc>
              <a:spcBef>
                <a:spcPts val="0"/>
              </a:spcBef>
              <a:spcAft>
                <a:spcPts val="0"/>
              </a:spcAft>
              <a:buClr>
                <a:srgbClr val="005FAA"/>
              </a:buClr>
              <a:buSzPts val="1800"/>
              <a:buNone/>
              <a:defRPr/>
            </a:lvl3pPr>
            <a:lvl4pPr lvl="3" algn="l">
              <a:lnSpc>
                <a:spcPct val="100000"/>
              </a:lnSpc>
              <a:spcBef>
                <a:spcPts val="0"/>
              </a:spcBef>
              <a:spcAft>
                <a:spcPts val="0"/>
              </a:spcAft>
              <a:buClr>
                <a:srgbClr val="005FAA"/>
              </a:buClr>
              <a:buSzPts val="1800"/>
              <a:buNone/>
              <a:defRPr/>
            </a:lvl4pPr>
            <a:lvl5pPr lvl="4" algn="l">
              <a:lnSpc>
                <a:spcPct val="100000"/>
              </a:lnSpc>
              <a:spcBef>
                <a:spcPts val="0"/>
              </a:spcBef>
              <a:spcAft>
                <a:spcPts val="0"/>
              </a:spcAft>
              <a:buClr>
                <a:srgbClr val="005FAA"/>
              </a:buClr>
              <a:buSzPts val="1800"/>
              <a:buNone/>
              <a:defRPr/>
            </a:lvl5pPr>
            <a:lvl6pPr lvl="5" algn="l">
              <a:lnSpc>
                <a:spcPct val="100000"/>
              </a:lnSpc>
              <a:spcBef>
                <a:spcPts val="0"/>
              </a:spcBef>
              <a:spcAft>
                <a:spcPts val="0"/>
              </a:spcAft>
              <a:buClr>
                <a:srgbClr val="005FAA"/>
              </a:buClr>
              <a:buSzPts val="1800"/>
              <a:buNone/>
              <a:defRPr/>
            </a:lvl6pPr>
            <a:lvl7pPr lvl="6" algn="l">
              <a:lnSpc>
                <a:spcPct val="100000"/>
              </a:lnSpc>
              <a:spcBef>
                <a:spcPts val="0"/>
              </a:spcBef>
              <a:spcAft>
                <a:spcPts val="0"/>
              </a:spcAft>
              <a:buClr>
                <a:srgbClr val="005FAA"/>
              </a:buClr>
              <a:buSzPts val="1800"/>
              <a:buNone/>
              <a:defRPr/>
            </a:lvl7pPr>
            <a:lvl8pPr lvl="7" algn="l">
              <a:lnSpc>
                <a:spcPct val="100000"/>
              </a:lnSpc>
              <a:spcBef>
                <a:spcPts val="0"/>
              </a:spcBef>
              <a:spcAft>
                <a:spcPts val="0"/>
              </a:spcAft>
              <a:buClr>
                <a:srgbClr val="005FAA"/>
              </a:buClr>
              <a:buSzPts val="1800"/>
              <a:buNone/>
              <a:defRPr/>
            </a:lvl8pPr>
            <a:lvl9pPr lvl="8" algn="l">
              <a:lnSpc>
                <a:spcPct val="100000"/>
              </a:lnSpc>
              <a:spcBef>
                <a:spcPts val="0"/>
              </a:spcBef>
              <a:spcAft>
                <a:spcPts val="0"/>
              </a:spcAft>
              <a:buClr>
                <a:srgbClr val="005FAA"/>
              </a:buClr>
              <a:buSzPts val="1800"/>
              <a:buNone/>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9. Dark - Divider" showMasterSp="0">
  <p:cSld name="Dark - Divider">
    <p:bg>
      <p:bgPr>
        <a:solidFill>
          <a:srgbClr val="09142E"/>
        </a:solidFill>
      </p:bgPr>
    </p:bg>
    <p:spTree>
      <p:nvGrpSpPr>
        <p:cNvPr id="73" name="Shape 73"/>
        <p:cNvGrpSpPr/>
        <p:nvPr/>
      </p:nvGrpSpPr>
      <p:grpSpPr>
        <a:xfrm>
          <a:off x="0" y="0"/>
          <a:ext cx="0" cy="0"/>
          <a:chOff x="0" y="0"/>
          <a:chExt cx="0" cy="0"/>
        </a:xfrm>
      </p:grpSpPr>
      <p:pic>
        <p:nvPicPr>
          <p:cNvPr descr="img 32x.png" id="74" name="Google Shape;74;p9"/>
          <p:cNvPicPr preferRelativeResize="0"/>
          <p:nvPr/>
        </p:nvPicPr>
        <p:blipFill rotWithShape="1">
          <a:blip r:embed="rId2">
            <a:alphaModFix/>
          </a:blip>
          <a:srcRect b="0" l="0" r="0" t="0"/>
          <a:stretch/>
        </p:blipFill>
        <p:spPr>
          <a:xfrm>
            <a:off x="17129419" y="-800684"/>
            <a:ext cx="7298147" cy="15317367"/>
          </a:xfrm>
          <a:prstGeom prst="rect">
            <a:avLst/>
          </a:prstGeom>
          <a:noFill/>
          <a:ln>
            <a:noFill/>
          </a:ln>
        </p:spPr>
      </p:pic>
      <p:sp>
        <p:nvSpPr>
          <p:cNvPr id="75" name="Google Shape;75;p9"/>
          <p:cNvSpPr txBox="1"/>
          <p:nvPr>
            <p:ph idx="1" type="body"/>
          </p:nvPr>
        </p:nvSpPr>
        <p:spPr>
          <a:xfrm>
            <a:off x="1209182" y="9219545"/>
            <a:ext cx="11318423" cy="1238159"/>
          </a:xfrm>
          <a:prstGeom prst="rect">
            <a:avLst/>
          </a:prstGeom>
          <a:noFill/>
          <a:ln>
            <a:noFill/>
          </a:ln>
        </p:spPr>
        <p:txBody>
          <a:bodyPr anchorCtr="0" anchor="ctr" bIns="0" lIns="0" spcFirstLastPara="1" rIns="0" wrap="square" tIns="0">
            <a:spAutoFit/>
          </a:bodyPr>
          <a:lstStyle>
            <a:lvl1pPr indent="-228600" lvl="0" marL="457200" marR="0" rtl="0" algn="l">
              <a:lnSpc>
                <a:spcPct val="80000"/>
              </a:lnSpc>
              <a:spcBef>
                <a:spcPts val="0"/>
              </a:spcBef>
              <a:spcAft>
                <a:spcPts val="0"/>
              </a:spcAft>
              <a:buClr>
                <a:srgbClr val="FFFFFF"/>
              </a:buClr>
              <a:buSzPts val="9600"/>
              <a:buFont typeface="DM Sans"/>
              <a:buNone/>
              <a:defRPr i="0" sz="9600" u="none" cap="none" strike="noStrike">
                <a:solidFill>
                  <a:srgbClr val="FFFFFF"/>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76" name="Google Shape;76;p9"/>
          <p:cNvSpPr txBox="1"/>
          <p:nvPr>
            <p:ph idx="2" type="body"/>
          </p:nvPr>
        </p:nvSpPr>
        <p:spPr>
          <a:xfrm>
            <a:off x="1209182" y="6753290"/>
            <a:ext cx="11318424" cy="615553"/>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EF8200"/>
              </a:buClr>
              <a:buSzPts val="4000"/>
              <a:buFont typeface="DM Sans"/>
              <a:buNone/>
              <a:defRPr i="0" sz="4000" u="none" cap="none" strike="noStrike">
                <a:solidFill>
                  <a:srgbClr val="EF8200"/>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i="0" sz="3600" u="none" cap="none" strike="noStrike">
                <a:solidFill>
                  <a:srgbClr val="000000"/>
                </a:solidFill>
                <a:latin typeface="DM Sans"/>
                <a:ea typeface="DM Sans"/>
                <a:cs typeface="DM Sans"/>
                <a:sym typeface="DM Sans"/>
              </a:defRPr>
            </a:lvl9pPr>
          </a:lstStyle>
          <a:p/>
        </p:txBody>
      </p:sp>
      <p:pic>
        <p:nvPicPr>
          <p:cNvPr descr="Frame 132x.png" id="77" name="Google Shape;77;p9"/>
          <p:cNvPicPr preferRelativeResize="0"/>
          <p:nvPr/>
        </p:nvPicPr>
        <p:blipFill rotWithShape="1">
          <a:blip r:embed="rId3">
            <a:alphaModFix/>
          </a:blip>
          <a:srcRect b="0" l="0" r="0" t="0"/>
          <a:stretch/>
        </p:blipFill>
        <p:spPr>
          <a:xfrm rot="5400000">
            <a:off x="14572301" y="1010510"/>
            <a:ext cx="2813261" cy="2813261"/>
          </a:xfrm>
          <a:prstGeom prst="rect">
            <a:avLst/>
          </a:prstGeom>
          <a:noFill/>
          <a:ln>
            <a:noFill/>
          </a:ln>
        </p:spPr>
      </p:pic>
      <p:sp>
        <p:nvSpPr>
          <p:cNvPr id="78" name="Google Shape;78;p9"/>
          <p:cNvSpPr txBox="1"/>
          <p:nvPr>
            <p:ph idx="12" type="sldNum"/>
          </p:nvPr>
        </p:nvSpPr>
        <p:spPr>
          <a:xfrm>
            <a:off x="23212926" y="13031659"/>
            <a:ext cx="683356" cy="369332"/>
          </a:xfrm>
          <a:prstGeom prst="rect">
            <a:avLst/>
          </a:prstGeom>
          <a:noFill/>
          <a:ln>
            <a:noFill/>
          </a:ln>
        </p:spPr>
        <p:txBody>
          <a:bodyPr anchorCtr="0" anchor="ctr" bIns="45700" lIns="91425" spcFirstLastPara="1" rIns="91425" wrap="square" tIns="45700">
            <a:spAutoFit/>
          </a:bodyPr>
          <a:lstStyle>
            <a:lvl1pPr indent="0" lvl="0"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1pPr>
            <a:lvl2pPr indent="0" lvl="1"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2pPr>
            <a:lvl3pPr indent="0" lvl="2"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3pPr>
            <a:lvl4pPr indent="0" lvl="3"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4pPr>
            <a:lvl5pPr indent="0" lvl="4"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5pPr>
            <a:lvl6pPr indent="0" lvl="5"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6pPr>
            <a:lvl7pPr indent="0" lvl="6"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7pPr>
            <a:lvl8pPr indent="0" lvl="7"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8pPr>
            <a:lvl9pPr indent="0" lvl="8"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9pPr>
          </a:lstStyle>
          <a:p>
            <a:pPr indent="0" lvl="0" marL="0" rtl="0" algn="r">
              <a:spcBef>
                <a:spcPts val="0"/>
              </a:spcBef>
              <a:spcAft>
                <a:spcPts val="0"/>
              </a:spcAft>
              <a:buNone/>
            </a:pPr>
            <a:fld id="{00000000-1234-1234-1234-123412341234}" type="slidenum">
              <a:rPr lang="en"/>
              <a:t>‹#›</a:t>
            </a:fld>
            <a:endParaRPr/>
          </a:p>
        </p:txBody>
      </p:sp>
      <p:sp>
        <p:nvSpPr>
          <p:cNvPr id="79" name="Google Shape;79;p9"/>
          <p:cNvSpPr/>
          <p:nvPr/>
        </p:nvSpPr>
        <p:spPr>
          <a:xfrm>
            <a:off x="1183823" y="-1494181"/>
            <a:ext cx="3512100" cy="4405800"/>
          </a:xfrm>
          <a:prstGeom prst="roundRect">
            <a:avLst>
              <a:gd fmla="val 18817" name="adj"/>
            </a:avLst>
          </a:prstGeom>
          <a:solidFill>
            <a:srgbClr val="FFFF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a:buNone/>
            </a:pPr>
            <a:r>
              <a:t/>
            </a:r>
            <a:endParaRPr b="1" i="0" sz="2400" u="none" cap="none" strike="noStrike">
              <a:solidFill>
                <a:srgbClr val="5E5E5E"/>
              </a:solidFill>
              <a:latin typeface="DM Sans"/>
              <a:ea typeface="DM Sans"/>
              <a:cs typeface="DM Sans"/>
              <a:sym typeface="DM Sans"/>
            </a:endParaRPr>
          </a:p>
        </p:txBody>
      </p:sp>
      <p:pic>
        <p:nvPicPr>
          <p:cNvPr id="80" name="Google Shape;80;p9"/>
          <p:cNvPicPr preferRelativeResize="0"/>
          <p:nvPr/>
        </p:nvPicPr>
        <p:blipFill>
          <a:blip r:embed="rId4">
            <a:alphaModFix/>
          </a:blip>
          <a:stretch>
            <a:fillRect/>
          </a:stretch>
        </p:blipFill>
        <p:spPr>
          <a:xfrm>
            <a:off x="1799975" y="489575"/>
            <a:ext cx="2267000" cy="1731350"/>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0. Light - Divider" showMasterSp="0">
  <p:cSld name="Light - Divider">
    <p:bg>
      <p:bgPr>
        <a:solidFill>
          <a:srgbClr val="FFFFFF"/>
        </a:solidFill>
      </p:bgPr>
    </p:bg>
    <p:spTree>
      <p:nvGrpSpPr>
        <p:cNvPr id="81" name="Shape 81"/>
        <p:cNvGrpSpPr/>
        <p:nvPr/>
      </p:nvGrpSpPr>
      <p:grpSpPr>
        <a:xfrm>
          <a:off x="0" y="0"/>
          <a:ext cx="0" cy="0"/>
          <a:chOff x="0" y="0"/>
          <a:chExt cx="0" cy="0"/>
        </a:xfrm>
      </p:grpSpPr>
      <p:pic>
        <p:nvPicPr>
          <p:cNvPr descr="img 32x.png" id="82" name="Google Shape;82;p10"/>
          <p:cNvPicPr preferRelativeResize="0"/>
          <p:nvPr/>
        </p:nvPicPr>
        <p:blipFill rotWithShape="1">
          <a:blip r:embed="rId2">
            <a:alphaModFix/>
          </a:blip>
          <a:srcRect b="0" l="0" r="0" t="0"/>
          <a:stretch/>
        </p:blipFill>
        <p:spPr>
          <a:xfrm>
            <a:off x="17129419" y="-800684"/>
            <a:ext cx="7298147" cy="15317367"/>
          </a:xfrm>
          <a:prstGeom prst="rect">
            <a:avLst/>
          </a:prstGeom>
          <a:noFill/>
          <a:ln>
            <a:noFill/>
          </a:ln>
        </p:spPr>
      </p:pic>
      <p:pic>
        <p:nvPicPr>
          <p:cNvPr descr="Frame 132x.png" id="83" name="Google Shape;83;p10"/>
          <p:cNvPicPr preferRelativeResize="0"/>
          <p:nvPr/>
        </p:nvPicPr>
        <p:blipFill rotWithShape="1">
          <a:blip r:embed="rId3">
            <a:alphaModFix/>
          </a:blip>
          <a:srcRect b="0" l="0" r="0" t="0"/>
          <a:stretch/>
        </p:blipFill>
        <p:spPr>
          <a:xfrm rot="5400000">
            <a:off x="14572301" y="1010510"/>
            <a:ext cx="2813261" cy="2813261"/>
          </a:xfrm>
          <a:prstGeom prst="rect">
            <a:avLst/>
          </a:prstGeom>
          <a:noFill/>
          <a:ln>
            <a:noFill/>
          </a:ln>
        </p:spPr>
      </p:pic>
      <p:sp>
        <p:nvSpPr>
          <p:cNvPr id="84" name="Google Shape;84;p10"/>
          <p:cNvSpPr txBox="1"/>
          <p:nvPr>
            <p:ph idx="1" type="body"/>
          </p:nvPr>
        </p:nvSpPr>
        <p:spPr>
          <a:xfrm>
            <a:off x="1209182" y="9219545"/>
            <a:ext cx="11318424" cy="1238159"/>
          </a:xfrm>
          <a:prstGeom prst="rect">
            <a:avLst/>
          </a:prstGeom>
          <a:noFill/>
          <a:ln>
            <a:noFill/>
          </a:ln>
        </p:spPr>
        <p:txBody>
          <a:bodyPr anchorCtr="0" anchor="ctr" bIns="0" lIns="0" spcFirstLastPara="1" rIns="0" wrap="square" tIns="0">
            <a:spAutoFit/>
          </a:bodyPr>
          <a:lstStyle>
            <a:lvl1pPr indent="-228600" lvl="0" marL="457200" marR="0" rtl="0" algn="l">
              <a:lnSpc>
                <a:spcPct val="80000"/>
              </a:lnSpc>
              <a:spcBef>
                <a:spcPts val="0"/>
              </a:spcBef>
              <a:spcAft>
                <a:spcPts val="0"/>
              </a:spcAft>
              <a:buClr>
                <a:srgbClr val="005FAA"/>
              </a:buClr>
              <a:buSzPts val="9600"/>
              <a:buFont typeface="DM Sans"/>
              <a:buNone/>
              <a:defRPr i="0" sz="9600" u="none" cap="none" strike="noStrike">
                <a:solidFill>
                  <a:srgbClr val="005FAA"/>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85" name="Google Shape;85;p10"/>
          <p:cNvSpPr txBox="1"/>
          <p:nvPr>
            <p:ph idx="2" type="body"/>
          </p:nvPr>
        </p:nvSpPr>
        <p:spPr>
          <a:xfrm>
            <a:off x="1209182" y="6753290"/>
            <a:ext cx="11318424" cy="615553"/>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EF8200"/>
              </a:buClr>
              <a:buSzPts val="4000"/>
              <a:buFont typeface="DM Sans"/>
              <a:buNone/>
              <a:defRPr b="0" i="0" sz="4000" u="none" cap="none" strike="noStrike">
                <a:solidFill>
                  <a:srgbClr val="EF8200"/>
                </a:solidFill>
                <a:latin typeface="DM Sans"/>
                <a:ea typeface="DM Sans"/>
                <a:cs typeface="DM Sans"/>
                <a:sym typeface="DM Sans"/>
              </a:defRPr>
            </a:lvl1pPr>
            <a:lvl2pPr indent="-509778" lvl="1" marL="914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2pPr>
            <a:lvl3pPr indent="-509778" lvl="2" marL="1371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3pPr>
            <a:lvl4pPr indent="-509778" lvl="3" marL="1828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4pPr>
            <a:lvl5pPr indent="-509778" lvl="4" marL="22860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5pPr>
            <a:lvl6pPr indent="-509778" lvl="5" marL="27432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6pPr>
            <a:lvl7pPr indent="-509778" lvl="6" marL="32004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7pPr>
            <a:lvl8pPr indent="-509778" lvl="7" marL="36576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8pPr>
            <a:lvl9pPr indent="-509778" lvl="8" marL="4114800" marR="0" rtl="0" algn="l">
              <a:lnSpc>
                <a:spcPct val="100000"/>
              </a:lnSpc>
              <a:spcBef>
                <a:spcPts val="0"/>
              </a:spcBef>
              <a:spcAft>
                <a:spcPts val="0"/>
              </a:spcAft>
              <a:buClr>
                <a:srgbClr val="000000"/>
              </a:buClr>
              <a:buSzPts val="4428"/>
              <a:buFont typeface="DM Sans"/>
              <a:buChar char="•"/>
              <a:defRPr b="1" i="0" sz="3600" u="none" cap="none" strike="noStrike">
                <a:solidFill>
                  <a:srgbClr val="000000"/>
                </a:solidFill>
                <a:latin typeface="DM Sans"/>
                <a:ea typeface="DM Sans"/>
                <a:cs typeface="DM Sans"/>
                <a:sym typeface="DM Sans"/>
              </a:defRPr>
            </a:lvl9pPr>
          </a:lstStyle>
          <a:p/>
        </p:txBody>
      </p:sp>
      <p:sp>
        <p:nvSpPr>
          <p:cNvPr id="86" name="Google Shape;86;p10"/>
          <p:cNvSpPr txBox="1"/>
          <p:nvPr>
            <p:ph idx="12" type="sldNum"/>
          </p:nvPr>
        </p:nvSpPr>
        <p:spPr>
          <a:xfrm>
            <a:off x="23212926" y="13031659"/>
            <a:ext cx="683356" cy="369332"/>
          </a:xfrm>
          <a:prstGeom prst="rect">
            <a:avLst/>
          </a:prstGeom>
          <a:noFill/>
          <a:ln>
            <a:noFill/>
          </a:ln>
        </p:spPr>
        <p:txBody>
          <a:bodyPr anchorCtr="0" anchor="ctr" bIns="45700" lIns="91425" spcFirstLastPara="1" rIns="91425" wrap="square" tIns="45700">
            <a:spAutoFit/>
          </a:bodyPr>
          <a:lstStyle>
            <a:lvl1pPr indent="0" lvl="0"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1pPr>
            <a:lvl2pPr indent="0" lvl="1"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2pPr>
            <a:lvl3pPr indent="0" lvl="2"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3pPr>
            <a:lvl4pPr indent="0" lvl="3"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4pPr>
            <a:lvl5pPr indent="0" lvl="4"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5pPr>
            <a:lvl6pPr indent="0" lvl="5"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6pPr>
            <a:lvl7pPr indent="0" lvl="6"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7pPr>
            <a:lvl8pPr indent="0" lvl="7"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8pPr>
            <a:lvl9pPr indent="0" lvl="8" mar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9pPr>
          </a:lstStyle>
          <a:p>
            <a:pPr indent="0" lvl="0" marL="0" rtl="0" algn="r">
              <a:spcBef>
                <a:spcPts val="0"/>
              </a:spcBef>
              <a:spcAft>
                <a:spcPts val="0"/>
              </a:spcAft>
              <a:buNone/>
            </a:pPr>
            <a:fld id="{00000000-1234-1234-1234-123412341234}" type="slidenum">
              <a:rPr lang="en"/>
              <a:t>‹#›</a:t>
            </a:fld>
            <a:endParaRPr/>
          </a:p>
        </p:txBody>
      </p:sp>
      <p:sp>
        <p:nvSpPr>
          <p:cNvPr id="87" name="Google Shape;87;p10"/>
          <p:cNvSpPr/>
          <p:nvPr/>
        </p:nvSpPr>
        <p:spPr>
          <a:xfrm>
            <a:off x="1183823" y="-1494181"/>
            <a:ext cx="3512100" cy="4405800"/>
          </a:xfrm>
          <a:prstGeom prst="roundRect">
            <a:avLst>
              <a:gd fmla="val 18817" name="adj"/>
            </a:avLst>
          </a:prstGeom>
          <a:solidFill>
            <a:srgbClr val="FFFF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a:buNone/>
            </a:pPr>
            <a:r>
              <a:t/>
            </a:r>
            <a:endParaRPr b="1" i="0" sz="2400" u="none" cap="none" strike="noStrike">
              <a:solidFill>
                <a:srgbClr val="5E5E5E"/>
              </a:solidFill>
              <a:latin typeface="DM Sans"/>
              <a:ea typeface="DM Sans"/>
              <a:cs typeface="DM Sans"/>
              <a:sym typeface="DM Sans"/>
            </a:endParaRPr>
          </a:p>
        </p:txBody>
      </p:sp>
      <p:pic>
        <p:nvPicPr>
          <p:cNvPr id="88" name="Google Shape;88;p10"/>
          <p:cNvPicPr preferRelativeResize="0"/>
          <p:nvPr/>
        </p:nvPicPr>
        <p:blipFill>
          <a:blip r:embed="rId4">
            <a:alphaModFix/>
          </a:blip>
          <a:stretch>
            <a:fillRect/>
          </a:stretch>
        </p:blipFill>
        <p:spPr>
          <a:xfrm>
            <a:off x="1799975" y="489575"/>
            <a:ext cx="2267000" cy="173135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9.xml"/><Relationship Id="rId42" Type="http://schemas.openxmlformats.org/officeDocument/2006/relationships/slideLayout" Target="../slideLayouts/slideLayout41.xml"/><Relationship Id="rId41" Type="http://schemas.openxmlformats.org/officeDocument/2006/relationships/slideLayout" Target="../slideLayouts/slideLayout40.xml"/><Relationship Id="rId44" Type="http://schemas.openxmlformats.org/officeDocument/2006/relationships/slideLayout" Target="../slideLayouts/slideLayout43.xml"/><Relationship Id="rId43" Type="http://schemas.openxmlformats.org/officeDocument/2006/relationships/slideLayout" Target="../slideLayouts/slideLayout42.xml"/><Relationship Id="rId46" Type="http://schemas.openxmlformats.org/officeDocument/2006/relationships/slideLayout" Target="../slideLayouts/slideLayout45.xml"/><Relationship Id="rId45" Type="http://schemas.openxmlformats.org/officeDocument/2006/relationships/slideLayout" Target="../slideLayouts/slideLayout44.xml"/><Relationship Id="rId1" Type="http://schemas.openxmlformats.org/officeDocument/2006/relationships/image" Target="../media/image7.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48" Type="http://schemas.openxmlformats.org/officeDocument/2006/relationships/slideLayout" Target="../slideLayouts/slideLayout47.xml"/><Relationship Id="rId47" Type="http://schemas.openxmlformats.org/officeDocument/2006/relationships/slideLayout" Target="../slideLayouts/slideLayout46.xml"/><Relationship Id="rId49" Type="http://schemas.openxmlformats.org/officeDocument/2006/relationships/slideLayout" Target="../slideLayouts/slideLayout4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31" Type="http://schemas.openxmlformats.org/officeDocument/2006/relationships/slideLayout" Target="../slideLayouts/slideLayout30.xml"/><Relationship Id="rId30" Type="http://schemas.openxmlformats.org/officeDocument/2006/relationships/slideLayout" Target="../slideLayouts/slideLayout29.xml"/><Relationship Id="rId33" Type="http://schemas.openxmlformats.org/officeDocument/2006/relationships/slideLayout" Target="../slideLayouts/slideLayout32.xml"/><Relationship Id="rId32" Type="http://schemas.openxmlformats.org/officeDocument/2006/relationships/slideLayout" Target="../slideLayouts/slideLayout31.xml"/><Relationship Id="rId35" Type="http://schemas.openxmlformats.org/officeDocument/2006/relationships/slideLayout" Target="../slideLayouts/slideLayout34.xml"/><Relationship Id="rId34" Type="http://schemas.openxmlformats.org/officeDocument/2006/relationships/slideLayout" Target="../slideLayouts/slideLayout33.xml"/><Relationship Id="rId37" Type="http://schemas.openxmlformats.org/officeDocument/2006/relationships/slideLayout" Target="../slideLayouts/slideLayout36.xml"/><Relationship Id="rId36" Type="http://schemas.openxmlformats.org/officeDocument/2006/relationships/slideLayout" Target="../slideLayouts/slideLayout35.xml"/><Relationship Id="rId39" Type="http://schemas.openxmlformats.org/officeDocument/2006/relationships/slideLayout" Target="../slideLayouts/slideLayout38.xml"/><Relationship Id="rId38" Type="http://schemas.openxmlformats.org/officeDocument/2006/relationships/slideLayout" Target="../slideLayouts/slideLayout37.xml"/><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29" Type="http://schemas.openxmlformats.org/officeDocument/2006/relationships/slideLayout" Target="../slideLayouts/slideLayout28.xml"/><Relationship Id="rId51" Type="http://schemas.openxmlformats.org/officeDocument/2006/relationships/theme" Target="../theme/theme2.xml"/><Relationship Id="rId50" Type="http://schemas.openxmlformats.org/officeDocument/2006/relationships/slideLayout" Target="../slideLayouts/slideLayout49.xml"/><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 name="Shape 5"/>
        <p:cNvGrpSpPr/>
        <p:nvPr/>
      </p:nvGrpSpPr>
      <p:grpSpPr>
        <a:xfrm>
          <a:off x="0" y="0"/>
          <a:ext cx="0" cy="0"/>
          <a:chOff x="0" y="0"/>
          <a:chExt cx="0" cy="0"/>
        </a:xfrm>
      </p:grpSpPr>
      <p:sp>
        <p:nvSpPr>
          <p:cNvPr id="6" name="Google Shape;6;p1"/>
          <p:cNvSpPr/>
          <p:nvPr/>
        </p:nvSpPr>
        <p:spPr>
          <a:xfrm>
            <a:off x="313398" y="-641338"/>
            <a:ext cx="1926056" cy="2416204"/>
          </a:xfrm>
          <a:prstGeom prst="roundRect">
            <a:avLst>
              <a:gd fmla="val 18817" name="adj"/>
            </a:avLst>
          </a:prstGeom>
          <a:solidFill>
            <a:srgbClr val="FFFF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a:buNone/>
            </a:pPr>
            <a:r>
              <a:t/>
            </a:r>
            <a:endParaRPr b="1" i="0" sz="2400" u="none" cap="none" strike="noStrike">
              <a:solidFill>
                <a:srgbClr val="5E5E5E"/>
              </a:solidFill>
              <a:latin typeface="DM Sans"/>
              <a:ea typeface="DM Sans"/>
              <a:cs typeface="DM Sans"/>
              <a:sym typeface="DM Sans"/>
            </a:endParaRPr>
          </a:p>
        </p:txBody>
      </p:sp>
      <p:sp>
        <p:nvSpPr>
          <p:cNvPr id="7" name="Google Shape;7;p1"/>
          <p:cNvSpPr txBox="1"/>
          <p:nvPr>
            <p:ph type="title"/>
          </p:nvPr>
        </p:nvSpPr>
        <p:spPr>
          <a:xfrm>
            <a:off x="2564146" y="790816"/>
            <a:ext cx="21971005" cy="830999"/>
          </a:xfrm>
          <a:prstGeom prst="rect">
            <a:avLst/>
          </a:prstGeom>
          <a:noFill/>
          <a:ln>
            <a:noFill/>
          </a:ln>
        </p:spPr>
        <p:txBody>
          <a:bodyPr anchorCtr="0" anchor="ctr" bIns="0" lIns="0" spcFirstLastPara="1" rIns="0" wrap="square" tIns="0">
            <a:spAutoFit/>
          </a:bodyPr>
          <a:lstStyle>
            <a:lvl1pPr lvl="0" marR="0" rtl="0" algn="l">
              <a:lnSpc>
                <a:spcPct val="100000"/>
              </a:lnSpc>
              <a:spcBef>
                <a:spcPts val="0"/>
              </a:spcBef>
              <a:spcAft>
                <a:spcPts val="0"/>
              </a:spcAft>
              <a:buClr>
                <a:srgbClr val="005FAA"/>
              </a:buClr>
              <a:buSzPts val="5400"/>
              <a:buFont typeface="DM Sans"/>
              <a:buNone/>
              <a:defRPr i="0" sz="5400" u="none" cap="none" strike="noStrike">
                <a:solidFill>
                  <a:srgbClr val="005FAA"/>
                </a:solidFill>
                <a:latin typeface="DM Sans"/>
                <a:ea typeface="DM Sans"/>
                <a:cs typeface="DM Sans"/>
                <a:sym typeface="DM Sans"/>
              </a:defRPr>
            </a:lvl1pPr>
            <a:lvl2pPr lvl="1" marR="0" rtl="0" algn="l">
              <a:lnSpc>
                <a:spcPct val="100000"/>
              </a:lnSpc>
              <a:spcBef>
                <a:spcPts val="0"/>
              </a:spcBef>
              <a:spcAft>
                <a:spcPts val="0"/>
              </a:spcAft>
              <a:buClr>
                <a:srgbClr val="005FAA"/>
              </a:buClr>
              <a:buSzPts val="5400"/>
              <a:buFont typeface="DM Sans"/>
              <a:buNone/>
              <a:defRPr b="1" i="0" sz="5400" u="none" cap="none" strike="noStrike">
                <a:solidFill>
                  <a:srgbClr val="005FAA"/>
                </a:solidFill>
                <a:latin typeface="DM Sans"/>
                <a:ea typeface="DM Sans"/>
                <a:cs typeface="DM Sans"/>
                <a:sym typeface="DM Sans"/>
              </a:defRPr>
            </a:lvl2pPr>
            <a:lvl3pPr lvl="2" marR="0" rtl="0" algn="l">
              <a:lnSpc>
                <a:spcPct val="100000"/>
              </a:lnSpc>
              <a:spcBef>
                <a:spcPts val="0"/>
              </a:spcBef>
              <a:spcAft>
                <a:spcPts val="0"/>
              </a:spcAft>
              <a:buClr>
                <a:srgbClr val="005FAA"/>
              </a:buClr>
              <a:buSzPts val="5400"/>
              <a:buFont typeface="DM Sans"/>
              <a:buNone/>
              <a:defRPr b="1" i="0" sz="5400" u="none" cap="none" strike="noStrike">
                <a:solidFill>
                  <a:srgbClr val="005FAA"/>
                </a:solidFill>
                <a:latin typeface="DM Sans"/>
                <a:ea typeface="DM Sans"/>
                <a:cs typeface="DM Sans"/>
                <a:sym typeface="DM Sans"/>
              </a:defRPr>
            </a:lvl3pPr>
            <a:lvl4pPr lvl="3" marR="0" rtl="0" algn="l">
              <a:lnSpc>
                <a:spcPct val="100000"/>
              </a:lnSpc>
              <a:spcBef>
                <a:spcPts val="0"/>
              </a:spcBef>
              <a:spcAft>
                <a:spcPts val="0"/>
              </a:spcAft>
              <a:buClr>
                <a:srgbClr val="005FAA"/>
              </a:buClr>
              <a:buSzPts val="5400"/>
              <a:buFont typeface="DM Sans"/>
              <a:buNone/>
              <a:defRPr b="1" i="0" sz="5400" u="none" cap="none" strike="noStrike">
                <a:solidFill>
                  <a:srgbClr val="005FAA"/>
                </a:solidFill>
                <a:latin typeface="DM Sans"/>
                <a:ea typeface="DM Sans"/>
                <a:cs typeface="DM Sans"/>
                <a:sym typeface="DM Sans"/>
              </a:defRPr>
            </a:lvl4pPr>
            <a:lvl5pPr lvl="4" marR="0" rtl="0" algn="l">
              <a:lnSpc>
                <a:spcPct val="100000"/>
              </a:lnSpc>
              <a:spcBef>
                <a:spcPts val="0"/>
              </a:spcBef>
              <a:spcAft>
                <a:spcPts val="0"/>
              </a:spcAft>
              <a:buClr>
                <a:srgbClr val="005FAA"/>
              </a:buClr>
              <a:buSzPts val="5400"/>
              <a:buFont typeface="DM Sans"/>
              <a:buNone/>
              <a:defRPr b="1" i="0" sz="5400" u="none" cap="none" strike="noStrike">
                <a:solidFill>
                  <a:srgbClr val="005FAA"/>
                </a:solidFill>
                <a:latin typeface="DM Sans"/>
                <a:ea typeface="DM Sans"/>
                <a:cs typeface="DM Sans"/>
                <a:sym typeface="DM Sans"/>
              </a:defRPr>
            </a:lvl5pPr>
            <a:lvl6pPr lvl="5" marR="0" rtl="0" algn="l">
              <a:lnSpc>
                <a:spcPct val="100000"/>
              </a:lnSpc>
              <a:spcBef>
                <a:spcPts val="0"/>
              </a:spcBef>
              <a:spcAft>
                <a:spcPts val="0"/>
              </a:spcAft>
              <a:buClr>
                <a:srgbClr val="005FAA"/>
              </a:buClr>
              <a:buSzPts val="5400"/>
              <a:buFont typeface="DM Sans"/>
              <a:buNone/>
              <a:defRPr b="1" i="0" sz="5400" u="none" cap="none" strike="noStrike">
                <a:solidFill>
                  <a:srgbClr val="005FAA"/>
                </a:solidFill>
                <a:latin typeface="DM Sans"/>
                <a:ea typeface="DM Sans"/>
                <a:cs typeface="DM Sans"/>
                <a:sym typeface="DM Sans"/>
              </a:defRPr>
            </a:lvl6pPr>
            <a:lvl7pPr lvl="6" marR="0" rtl="0" algn="l">
              <a:lnSpc>
                <a:spcPct val="100000"/>
              </a:lnSpc>
              <a:spcBef>
                <a:spcPts val="0"/>
              </a:spcBef>
              <a:spcAft>
                <a:spcPts val="0"/>
              </a:spcAft>
              <a:buClr>
                <a:srgbClr val="005FAA"/>
              </a:buClr>
              <a:buSzPts val="5400"/>
              <a:buFont typeface="DM Sans"/>
              <a:buNone/>
              <a:defRPr b="1" i="0" sz="5400" u="none" cap="none" strike="noStrike">
                <a:solidFill>
                  <a:srgbClr val="005FAA"/>
                </a:solidFill>
                <a:latin typeface="DM Sans"/>
                <a:ea typeface="DM Sans"/>
                <a:cs typeface="DM Sans"/>
                <a:sym typeface="DM Sans"/>
              </a:defRPr>
            </a:lvl7pPr>
            <a:lvl8pPr lvl="7" marR="0" rtl="0" algn="l">
              <a:lnSpc>
                <a:spcPct val="100000"/>
              </a:lnSpc>
              <a:spcBef>
                <a:spcPts val="0"/>
              </a:spcBef>
              <a:spcAft>
                <a:spcPts val="0"/>
              </a:spcAft>
              <a:buClr>
                <a:srgbClr val="005FAA"/>
              </a:buClr>
              <a:buSzPts val="5400"/>
              <a:buFont typeface="DM Sans"/>
              <a:buNone/>
              <a:defRPr b="1" i="0" sz="5400" u="none" cap="none" strike="noStrike">
                <a:solidFill>
                  <a:srgbClr val="005FAA"/>
                </a:solidFill>
                <a:latin typeface="DM Sans"/>
                <a:ea typeface="DM Sans"/>
                <a:cs typeface="DM Sans"/>
                <a:sym typeface="DM Sans"/>
              </a:defRPr>
            </a:lvl8pPr>
            <a:lvl9pPr lvl="8" marR="0" rtl="0" algn="l">
              <a:lnSpc>
                <a:spcPct val="100000"/>
              </a:lnSpc>
              <a:spcBef>
                <a:spcPts val="0"/>
              </a:spcBef>
              <a:spcAft>
                <a:spcPts val="0"/>
              </a:spcAft>
              <a:buClr>
                <a:srgbClr val="005FAA"/>
              </a:buClr>
              <a:buSzPts val="5400"/>
              <a:buFont typeface="DM Sans"/>
              <a:buNone/>
              <a:defRPr b="1" i="0" sz="5400" u="none" cap="none" strike="noStrike">
                <a:solidFill>
                  <a:srgbClr val="005FAA"/>
                </a:solidFill>
                <a:latin typeface="DM Sans"/>
                <a:ea typeface="DM Sans"/>
                <a:cs typeface="DM Sans"/>
                <a:sym typeface="DM Sans"/>
              </a:defRPr>
            </a:lvl9pPr>
          </a:lstStyle>
          <a:p/>
        </p:txBody>
      </p:sp>
      <p:sp>
        <p:nvSpPr>
          <p:cNvPr id="8" name="Google Shape;8;p1"/>
          <p:cNvSpPr txBox="1"/>
          <p:nvPr/>
        </p:nvSpPr>
        <p:spPr>
          <a:xfrm>
            <a:off x="487718" y="13036990"/>
            <a:ext cx="9652867" cy="338554"/>
          </a:xfrm>
          <a:prstGeom prst="rect">
            <a:avLst/>
          </a:prstGeom>
          <a:noFill/>
          <a:ln>
            <a:noFill/>
          </a:ln>
        </p:spPr>
        <p:txBody>
          <a:bodyPr anchorCtr="0" anchor="b" bIns="0" lIns="0" spcFirstLastPara="1" rIns="0" wrap="square" tIns="0">
            <a:spAutoFit/>
          </a:bodyPr>
          <a:lstStyle/>
          <a:p>
            <a:pPr indent="0" lvl="0" marL="0" marR="0" rtl="0" algn="l">
              <a:lnSpc>
                <a:spcPct val="100000"/>
              </a:lnSpc>
              <a:spcBef>
                <a:spcPts val="0"/>
              </a:spcBef>
              <a:spcAft>
                <a:spcPts val="0"/>
              </a:spcAft>
              <a:buClr>
                <a:srgbClr val="999999"/>
              </a:buClr>
              <a:buSzPts val="2200"/>
              <a:buFont typeface="DM Sans"/>
              <a:buNone/>
            </a:pPr>
            <a:r>
              <a:rPr lang="en" sz="2200">
                <a:solidFill>
                  <a:srgbClr val="999999"/>
                </a:solidFill>
                <a:latin typeface="DM Sans"/>
                <a:ea typeface="DM Sans"/>
                <a:cs typeface="DM Sans"/>
                <a:sym typeface="DM Sans"/>
              </a:rPr>
              <a:t>February 2025</a:t>
            </a:r>
            <a:r>
              <a:rPr b="0" i="0" lang="en" sz="2200" u="none" cap="none" strike="noStrike">
                <a:solidFill>
                  <a:srgbClr val="999999"/>
                </a:solidFill>
                <a:latin typeface="DM Sans"/>
                <a:ea typeface="DM Sans"/>
                <a:cs typeface="DM Sans"/>
                <a:sym typeface="DM Sans"/>
              </a:rPr>
              <a:t>  |  EGI </a:t>
            </a:r>
            <a:r>
              <a:rPr lang="en" sz="2200">
                <a:solidFill>
                  <a:srgbClr val="999999"/>
                </a:solidFill>
                <a:latin typeface="DM Sans"/>
                <a:ea typeface="DM Sans"/>
                <a:cs typeface="DM Sans"/>
                <a:sym typeface="DM Sans"/>
              </a:rPr>
              <a:t>Cloud Services</a:t>
            </a:r>
            <a:endParaRPr/>
          </a:p>
        </p:txBody>
      </p:sp>
      <p:sp>
        <p:nvSpPr>
          <p:cNvPr id="9" name="Google Shape;9;p1"/>
          <p:cNvSpPr txBox="1"/>
          <p:nvPr/>
        </p:nvSpPr>
        <p:spPr>
          <a:xfrm>
            <a:off x="20960202" y="13036989"/>
            <a:ext cx="2287815" cy="338554"/>
          </a:xfrm>
          <a:prstGeom prst="rect">
            <a:avLst/>
          </a:prstGeom>
          <a:noFill/>
          <a:ln>
            <a:noFill/>
          </a:ln>
        </p:spPr>
        <p:txBody>
          <a:bodyPr anchorCtr="0" anchor="b" bIns="0" lIns="0" spcFirstLastPara="1" rIns="0" wrap="square" tIns="0">
            <a:spAutoFit/>
          </a:bodyPr>
          <a:lstStyle/>
          <a:p>
            <a:pPr indent="0" lvl="0" marL="0" marR="0" rtl="0" algn="r">
              <a:lnSpc>
                <a:spcPct val="100000"/>
              </a:lnSpc>
              <a:spcBef>
                <a:spcPts val="0"/>
              </a:spcBef>
              <a:spcAft>
                <a:spcPts val="0"/>
              </a:spcAft>
              <a:buClr>
                <a:srgbClr val="EF8200"/>
              </a:buClr>
              <a:buSzPts val="2200"/>
              <a:buFont typeface="DM Sans"/>
              <a:buNone/>
            </a:pPr>
            <a:r>
              <a:rPr b="0" i="0" lang="en" sz="2200" u="none" cap="none" strike="noStrike">
                <a:solidFill>
                  <a:srgbClr val="EF8200"/>
                </a:solidFill>
                <a:latin typeface="DM Sans"/>
                <a:ea typeface="DM Sans"/>
                <a:cs typeface="DM Sans"/>
                <a:sym typeface="DM Sans"/>
              </a:rPr>
              <a:t>www.egi.eu  |</a:t>
            </a:r>
            <a:endParaRPr/>
          </a:p>
        </p:txBody>
      </p:sp>
      <p:sp>
        <p:nvSpPr>
          <p:cNvPr id="10" name="Google Shape;10;p1"/>
          <p:cNvSpPr txBox="1"/>
          <p:nvPr>
            <p:ph idx="12" type="sldNum"/>
          </p:nvPr>
        </p:nvSpPr>
        <p:spPr>
          <a:xfrm>
            <a:off x="23212926" y="13031659"/>
            <a:ext cx="683356" cy="369332"/>
          </a:xfrm>
          <a:prstGeom prst="rect">
            <a:avLst/>
          </a:prstGeom>
          <a:noFill/>
          <a:ln>
            <a:noFill/>
          </a:ln>
        </p:spPr>
        <p:txBody>
          <a:bodyPr anchorCtr="0" anchor="ctr" bIns="45700" lIns="91425" spcFirstLastPara="1" rIns="91425" wrap="square" tIns="45700">
            <a:spAutoFit/>
          </a:bodyPr>
          <a:lstStyle>
            <a:lvl1pPr indent="0" lvl="0" marL="0" marR="0" rt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1pPr>
            <a:lvl2pPr indent="0" lvl="1" marL="0" marR="0" rt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2pPr>
            <a:lvl3pPr indent="0" lvl="2" marL="0" marR="0" rt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3pPr>
            <a:lvl4pPr indent="0" lvl="3" marL="0" marR="0" rt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4pPr>
            <a:lvl5pPr indent="0" lvl="4" marL="0" marR="0" rt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5pPr>
            <a:lvl6pPr indent="0" lvl="5" marL="0" marR="0" rt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6pPr>
            <a:lvl7pPr indent="0" lvl="6" marL="0" marR="0" rt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7pPr>
            <a:lvl8pPr indent="0" lvl="7" marL="0" marR="0" rt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8pPr>
            <a:lvl9pPr indent="0" lvl="8" marL="0" marR="0" rtl="0" algn="r">
              <a:lnSpc>
                <a:spcPct val="100000"/>
              </a:lnSpc>
              <a:spcBef>
                <a:spcPts val="0"/>
              </a:spcBef>
              <a:spcAft>
                <a:spcPts val="0"/>
              </a:spcAft>
              <a:buClr>
                <a:srgbClr val="999999"/>
              </a:buClr>
              <a:buSzPts val="1800"/>
              <a:buFont typeface="DM Sans"/>
              <a:buNone/>
              <a:defRPr b="0" i="0" sz="1800" u="none" cap="none" strike="noStrike">
                <a:solidFill>
                  <a:srgbClr val="999999"/>
                </a:solidFill>
                <a:latin typeface="DM Sans"/>
                <a:ea typeface="DM Sans"/>
                <a:cs typeface="DM Sans"/>
                <a:sym typeface="DM Sans"/>
              </a:defRPr>
            </a:lvl9pPr>
          </a:lstStyle>
          <a:p>
            <a:pPr indent="0" lvl="0" marL="0" rtl="0" algn="r">
              <a:spcBef>
                <a:spcPts val="0"/>
              </a:spcBef>
              <a:spcAft>
                <a:spcPts val="0"/>
              </a:spcAft>
              <a:buNone/>
            </a:pPr>
            <a:fld id="{00000000-1234-1234-1234-123412341234}" type="slidenum">
              <a:rPr lang="en"/>
              <a:t>‹#›</a:t>
            </a:fld>
            <a:endParaRPr/>
          </a:p>
        </p:txBody>
      </p:sp>
      <p:pic>
        <p:nvPicPr>
          <p:cNvPr id="11" name="Google Shape;11;p1"/>
          <p:cNvPicPr preferRelativeResize="0"/>
          <p:nvPr/>
        </p:nvPicPr>
        <p:blipFill>
          <a:blip r:embed="rId1">
            <a:alphaModFix/>
          </a:blip>
          <a:stretch>
            <a:fillRect/>
          </a:stretch>
        </p:blipFill>
        <p:spPr>
          <a:xfrm>
            <a:off x="638100" y="471123"/>
            <a:ext cx="1276649" cy="975006"/>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 id="2147483677" r:id="rId31"/>
    <p:sldLayoutId id="2147483678" r:id="rId32"/>
    <p:sldLayoutId id="2147483679" r:id="rId33"/>
    <p:sldLayoutId id="2147483680" r:id="rId34"/>
    <p:sldLayoutId id="2147483681" r:id="rId35"/>
    <p:sldLayoutId id="2147483682" r:id="rId36"/>
    <p:sldLayoutId id="2147483683" r:id="rId37"/>
    <p:sldLayoutId id="2147483684" r:id="rId38"/>
    <p:sldLayoutId id="2147483685" r:id="rId39"/>
    <p:sldLayoutId id="2147483686" r:id="rId40"/>
    <p:sldLayoutId id="2147483687" r:id="rId41"/>
    <p:sldLayoutId id="2147483688" r:id="rId42"/>
    <p:sldLayoutId id="2147483689" r:id="rId43"/>
    <p:sldLayoutId id="2147483690" r:id="rId44"/>
    <p:sldLayoutId id="2147483691" r:id="rId45"/>
    <p:sldLayoutId id="2147483692" r:id="rId46"/>
    <p:sldLayoutId id="2147483693" r:id="rId47"/>
    <p:sldLayoutId id="2147483694" r:id="rId48"/>
    <p:sldLayoutId id="2147483695" r:id="rId49"/>
    <p:sldLayoutId id="2147483696" r:id="rId50"/>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29.png"/><Relationship Id="rId4" Type="http://schemas.openxmlformats.org/officeDocument/2006/relationships/image" Target="../media/image27.png"/><Relationship Id="rId5" Type="http://schemas.openxmlformats.org/officeDocument/2006/relationships/image" Target="../media/image3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31.png"/><Relationship Id="rId4" Type="http://schemas.openxmlformats.org/officeDocument/2006/relationships/hyperlink" Target="https://indico.egi.eu/event/5694/" TargetMode="External"/><Relationship Id="rId5" Type="http://schemas.openxmlformats.org/officeDocument/2006/relationships/hyperlink" Target="https://indico.egi.eu/event/5694/"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4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4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hyperlink" Target="https://indico.egi.eu/event/5559/" TargetMode="External"/><Relationship Id="rId4" Type="http://schemas.openxmlformats.org/officeDocument/2006/relationships/image" Target="../media/image3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3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 Id="rId3" Type="http://schemas.openxmlformats.org/officeDocument/2006/relationships/hyperlink" Target="https://accounting.egi.eu" TargetMode="External"/><Relationship Id="rId4" Type="http://schemas.openxmlformats.org/officeDocument/2006/relationships/image" Target="../media/image4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 Id="rId3" Type="http://schemas.openxmlformats.org/officeDocument/2006/relationships/image" Target="../media/image34.png"/><Relationship Id="rId4" Type="http://schemas.openxmlformats.org/officeDocument/2006/relationships/image" Target="../media/image35.png"/><Relationship Id="rId5" Type="http://schemas.openxmlformats.org/officeDocument/2006/relationships/image" Target="../media/image39.png"/><Relationship Id="rId6" Type="http://schemas.openxmlformats.org/officeDocument/2006/relationships/hyperlink" Target="https://www.egi.eu/service/cloud-compute/#success-stories"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 Id="rId3" Type="http://schemas.openxmlformats.org/officeDocument/2006/relationships/hyperlink" Target="https://www.egi.eu/event/webinar-introduction-to-the-container-platform/" TargetMode="External"/><Relationship Id="rId4" Type="http://schemas.openxmlformats.org/officeDocument/2006/relationships/image" Target="../media/image38.png"/><Relationship Id="rId5" Type="http://schemas.openxmlformats.org/officeDocument/2006/relationships/image" Target="../media/image43.png"/><Relationship Id="rId6" Type="http://schemas.openxmlformats.org/officeDocument/2006/relationships/hyperlink" Target="https://indico.egi.eu/event/5495/" TargetMode="External"/><Relationship Id="rId7" Type="http://schemas.openxmlformats.org/officeDocument/2006/relationships/image" Target="../media/image41.png"/><Relationship Id="rId8" Type="http://schemas.openxmlformats.org/officeDocument/2006/relationships/hyperlink" Target="https://www.egi.eu/event/webinar-managing-secrets-in-the-egi-infrastructure-with-egi-secrets-store/"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 Id="rId3" Type="http://schemas.openxmlformats.org/officeDocument/2006/relationships/image" Target="../media/image2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1.xml"/><Relationship Id="rId3" Type="http://schemas.openxmlformats.org/officeDocument/2006/relationships/hyperlink" Target="https://docs.egi.eu/users/compute/cloud-compute/" TargetMode="External"/><Relationship Id="rId4" Type="http://schemas.openxmlformats.org/officeDocument/2006/relationships/hyperlink" Target="https://github.com/egi-federation/fedcloud-vmi-templates" TargetMode="External"/><Relationship Id="rId5" Type="http://schemas.openxmlformats.org/officeDocument/2006/relationships/hyperlink" Target="https://github.com/egi-federation/fedcloud-monitoring-tools/" TargetMode="External"/><Relationship Id="rId6" Type="http://schemas.openxmlformats.org/officeDocument/2006/relationships/hyperlink" Target="https://github.com/egi-federation/fedcloud-monitoring-tools/" TargetMode="External"/><Relationship Id="rId7" Type="http://schemas.openxmlformats.org/officeDocument/2006/relationships/hyperlink" Target="https://github.com/EGI-Federation/fedcloud-catchall-operations" TargetMode="External"/><Relationship Id="rId8" Type="http://schemas.openxmlformats.org/officeDocument/2006/relationships/hyperlink" Target="https://github.com/EGI-Federation/fedcloud-dashboard"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28.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2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2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image" Target="../media/image22.png"/><Relationship Id="rId4" Type="http://schemas.openxmlformats.org/officeDocument/2006/relationships/image" Target="../media/image24.png"/><Relationship Id="rId5" Type="http://schemas.openxmlformats.org/officeDocument/2006/relationships/image" Target="../media/image2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hyperlink" Target="http://dashboard.cloud.egi.eu" TargetMode="External"/><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4" name="Shape 574"/>
        <p:cNvGrpSpPr/>
        <p:nvPr/>
      </p:nvGrpSpPr>
      <p:grpSpPr>
        <a:xfrm>
          <a:off x="0" y="0"/>
          <a:ext cx="0" cy="0"/>
          <a:chOff x="0" y="0"/>
          <a:chExt cx="0" cy="0"/>
        </a:xfrm>
      </p:grpSpPr>
      <p:sp>
        <p:nvSpPr>
          <p:cNvPr id="575" name="Google Shape;575;p51"/>
          <p:cNvSpPr txBox="1"/>
          <p:nvPr>
            <p:ph idx="1" type="body"/>
          </p:nvPr>
        </p:nvSpPr>
        <p:spPr>
          <a:xfrm>
            <a:off x="1079500" y="7525869"/>
            <a:ext cx="23063400" cy="1087800"/>
          </a:xfrm>
          <a:prstGeom prst="rect">
            <a:avLst/>
          </a:prstGeom>
          <a:noFill/>
          <a:ln>
            <a:noFill/>
          </a:ln>
        </p:spPr>
        <p:txBody>
          <a:bodyPr anchorCtr="0" anchor="t" bIns="50800" lIns="50800" spcFirstLastPara="1" rIns="50800" wrap="square" tIns="50800">
            <a:spAutoFit/>
          </a:bodyPr>
          <a:lstStyle/>
          <a:p>
            <a:pPr indent="0" lvl="0" marL="0" rtl="0" algn="l">
              <a:lnSpc>
                <a:spcPct val="100000"/>
              </a:lnSpc>
              <a:spcBef>
                <a:spcPts val="0"/>
              </a:spcBef>
              <a:spcAft>
                <a:spcPts val="0"/>
              </a:spcAft>
              <a:buClr>
                <a:srgbClr val="FFFFFF"/>
              </a:buClr>
              <a:buSzPts val="6400"/>
              <a:buFont typeface="DM Sans"/>
              <a:buNone/>
            </a:pPr>
            <a:r>
              <a:rPr lang="en"/>
              <a:t>Updates, Innovations, and Future Directions</a:t>
            </a:r>
            <a:endParaRPr/>
          </a:p>
        </p:txBody>
      </p:sp>
      <p:sp>
        <p:nvSpPr>
          <p:cNvPr id="576" name="Google Shape;576;p51"/>
          <p:cNvSpPr txBox="1"/>
          <p:nvPr>
            <p:ph idx="2" type="body"/>
          </p:nvPr>
        </p:nvSpPr>
        <p:spPr>
          <a:xfrm>
            <a:off x="1079500" y="5707173"/>
            <a:ext cx="23063400" cy="1549500"/>
          </a:xfrm>
          <a:prstGeom prst="rect">
            <a:avLst/>
          </a:prstGeom>
          <a:noFill/>
          <a:ln>
            <a:noFill/>
          </a:ln>
        </p:spPr>
        <p:txBody>
          <a:bodyPr anchorCtr="0" anchor="ctr" bIns="50800" lIns="50800" spcFirstLastPara="1" rIns="50800" wrap="square" tIns="50800">
            <a:spAutoFit/>
          </a:bodyPr>
          <a:lstStyle/>
          <a:p>
            <a:pPr indent="0" lvl="0" marL="0" rtl="0" algn="l">
              <a:lnSpc>
                <a:spcPct val="100000"/>
              </a:lnSpc>
              <a:spcBef>
                <a:spcPts val="0"/>
              </a:spcBef>
              <a:spcAft>
                <a:spcPts val="0"/>
              </a:spcAft>
              <a:buClr>
                <a:srgbClr val="FFFFFF"/>
              </a:buClr>
              <a:buSzPts val="9400"/>
              <a:buFont typeface="DM Sans"/>
              <a:buNone/>
            </a:pPr>
            <a:r>
              <a:rPr lang="en"/>
              <a:t>EGI Cloud Services</a:t>
            </a:r>
            <a:endParaRPr/>
          </a:p>
        </p:txBody>
      </p:sp>
      <p:sp>
        <p:nvSpPr>
          <p:cNvPr id="577" name="Google Shape;577;p51"/>
          <p:cNvSpPr txBox="1"/>
          <p:nvPr>
            <p:ph idx="3" type="body"/>
          </p:nvPr>
        </p:nvSpPr>
        <p:spPr>
          <a:xfrm>
            <a:off x="1209182" y="10729563"/>
            <a:ext cx="11318400" cy="738900"/>
          </a:xfrm>
          <a:prstGeom prst="rect">
            <a:avLst/>
          </a:prstGeom>
          <a:noFill/>
          <a:ln>
            <a:noFill/>
          </a:ln>
        </p:spPr>
        <p:txBody>
          <a:bodyPr anchorCtr="0" anchor="t" bIns="0" lIns="0" spcFirstLastPara="1" rIns="0" wrap="square" tIns="0">
            <a:spAutoFit/>
          </a:bodyPr>
          <a:lstStyle/>
          <a:p>
            <a:pPr indent="0" lvl="0" marL="0" rtl="0" algn="l">
              <a:lnSpc>
                <a:spcPct val="100000"/>
              </a:lnSpc>
              <a:spcBef>
                <a:spcPts val="0"/>
              </a:spcBef>
              <a:spcAft>
                <a:spcPts val="0"/>
              </a:spcAft>
              <a:buClr>
                <a:srgbClr val="FFFFFF"/>
              </a:buClr>
              <a:buSzPts val="4800"/>
              <a:buFont typeface="DM Sans"/>
              <a:buNone/>
            </a:pPr>
            <a:r>
              <a:rPr lang="en"/>
              <a:t>Enol Fern</a:t>
            </a:r>
            <a:r>
              <a:rPr lang="en"/>
              <a:t>ández enol.fernandez@egi.eu</a:t>
            </a:r>
            <a:endParaRPr/>
          </a:p>
        </p:txBody>
      </p:sp>
      <p:sp>
        <p:nvSpPr>
          <p:cNvPr id="578" name="Google Shape;578;p51"/>
          <p:cNvSpPr txBox="1"/>
          <p:nvPr>
            <p:ph idx="4" type="body"/>
          </p:nvPr>
        </p:nvSpPr>
        <p:spPr>
          <a:xfrm>
            <a:off x="1209182" y="11648613"/>
            <a:ext cx="11318400" cy="615600"/>
          </a:xfrm>
          <a:prstGeom prst="rect">
            <a:avLst/>
          </a:prstGeom>
          <a:noFill/>
          <a:ln>
            <a:noFill/>
          </a:ln>
        </p:spPr>
        <p:txBody>
          <a:bodyPr anchorCtr="0" anchor="t" bIns="0" lIns="0" spcFirstLastPara="1" rIns="0" wrap="square" tIns="0">
            <a:spAutoFit/>
          </a:bodyPr>
          <a:lstStyle/>
          <a:p>
            <a:pPr indent="0" lvl="0" marL="0" rtl="0" algn="l">
              <a:lnSpc>
                <a:spcPct val="100000"/>
              </a:lnSpc>
              <a:spcBef>
                <a:spcPts val="0"/>
              </a:spcBef>
              <a:spcAft>
                <a:spcPts val="0"/>
              </a:spcAft>
              <a:buClr>
                <a:srgbClr val="FFFFFF"/>
              </a:buClr>
              <a:buSzPts val="4000"/>
              <a:buFont typeface="DM Sans"/>
              <a:buNone/>
            </a:pPr>
            <a:r>
              <a:rPr lang="en"/>
              <a:t>Principal Software Architect</a:t>
            </a:r>
            <a:endParaRPr/>
          </a:p>
        </p:txBody>
      </p:sp>
      <p:sp>
        <p:nvSpPr>
          <p:cNvPr id="579" name="Google Shape;579;p51"/>
          <p:cNvSpPr txBox="1"/>
          <p:nvPr>
            <p:ph idx="5" type="body"/>
          </p:nvPr>
        </p:nvSpPr>
        <p:spPr>
          <a:xfrm>
            <a:off x="15133504" y="10805763"/>
            <a:ext cx="8124300" cy="615600"/>
          </a:xfrm>
          <a:prstGeom prst="rect">
            <a:avLst/>
          </a:prstGeom>
          <a:noFill/>
          <a:ln>
            <a:noFill/>
          </a:ln>
        </p:spPr>
        <p:txBody>
          <a:bodyPr anchorCtr="0" anchor="t" bIns="0" lIns="0" spcFirstLastPara="1" rIns="0" wrap="square" tIns="0">
            <a:spAutoFit/>
          </a:bodyPr>
          <a:lstStyle/>
          <a:p>
            <a:pPr indent="0" lvl="0" marL="0" rtl="0" algn="r">
              <a:lnSpc>
                <a:spcPct val="100000"/>
              </a:lnSpc>
              <a:spcBef>
                <a:spcPts val="0"/>
              </a:spcBef>
              <a:spcAft>
                <a:spcPts val="0"/>
              </a:spcAft>
              <a:buClr>
                <a:srgbClr val="FFFFFF"/>
              </a:buClr>
              <a:buSzPts val="4000"/>
              <a:buFont typeface="DM Sans"/>
              <a:buNone/>
            </a:pPr>
            <a:r>
              <a:rPr lang="en"/>
              <a:t>26th February 2025</a:t>
            </a:r>
            <a:endParaRPr/>
          </a:p>
        </p:txBody>
      </p:sp>
      <p:sp>
        <p:nvSpPr>
          <p:cNvPr id="580" name="Google Shape;580;p51"/>
          <p:cNvSpPr txBox="1"/>
          <p:nvPr>
            <p:ph idx="6" type="body"/>
          </p:nvPr>
        </p:nvSpPr>
        <p:spPr>
          <a:xfrm>
            <a:off x="15133505" y="11648613"/>
            <a:ext cx="8124300" cy="615600"/>
          </a:xfrm>
          <a:prstGeom prst="rect">
            <a:avLst/>
          </a:prstGeom>
          <a:noFill/>
          <a:ln>
            <a:noFill/>
          </a:ln>
        </p:spPr>
        <p:txBody>
          <a:bodyPr anchorCtr="0" anchor="t" bIns="0" lIns="0" spcFirstLastPara="1" rIns="0" wrap="square" tIns="0">
            <a:spAutoFit/>
          </a:bodyPr>
          <a:lstStyle/>
          <a:p>
            <a:pPr indent="0" lvl="0" marL="0" rtl="0" algn="r">
              <a:lnSpc>
                <a:spcPct val="100000"/>
              </a:lnSpc>
              <a:spcBef>
                <a:spcPts val="0"/>
              </a:spcBef>
              <a:spcAft>
                <a:spcPts val="0"/>
              </a:spcAft>
              <a:buClr>
                <a:srgbClr val="FFFFFF"/>
              </a:buClr>
              <a:buSzPts val="4000"/>
              <a:buFont typeface="DM Sans"/>
              <a:buNone/>
            </a:pPr>
            <a:r>
              <a:rPr lang="en"/>
              <a:t>EGI Webinar</a:t>
            </a:r>
            <a:endParaRPr/>
          </a:p>
        </p:txBody>
      </p:sp>
      <p:sp>
        <p:nvSpPr>
          <p:cNvPr id="581" name="Google Shape;581;p51"/>
          <p:cNvSpPr txBox="1"/>
          <p:nvPr>
            <p:ph idx="7" type="body"/>
          </p:nvPr>
        </p:nvSpPr>
        <p:spPr>
          <a:xfrm>
            <a:off x="6484470" y="12746860"/>
            <a:ext cx="5802300" cy="369300"/>
          </a:xfrm>
          <a:prstGeom prst="rect">
            <a:avLst/>
          </a:prstGeom>
          <a:noFill/>
          <a:ln>
            <a:noFill/>
          </a:ln>
        </p:spPr>
        <p:txBody>
          <a:bodyPr anchorCtr="0" anchor="b" bIns="0" lIns="0" spcFirstLastPara="1" rIns="0" wrap="square" tIns="0">
            <a:spAutoFit/>
          </a:bodyPr>
          <a:lstStyle/>
          <a:p>
            <a:pPr indent="0" lvl="0" marL="0" rtl="0" algn="l">
              <a:lnSpc>
                <a:spcPct val="100000"/>
              </a:lnSpc>
              <a:spcBef>
                <a:spcPts val="0"/>
              </a:spcBef>
              <a:spcAft>
                <a:spcPts val="0"/>
              </a:spcAft>
              <a:buClr>
                <a:srgbClr val="999999"/>
              </a:buClr>
              <a:buSzPts val="2400"/>
              <a:buFont typeface="DM Sans"/>
              <a:buNone/>
            </a:pPr>
            <a:r>
              <a:t/>
            </a:r>
            <a:endParaRPr/>
          </a:p>
        </p:txBody>
      </p:sp>
      <p:sp>
        <p:nvSpPr>
          <p:cNvPr id="582" name="Google Shape;582;p51"/>
          <p:cNvSpPr txBox="1"/>
          <p:nvPr>
            <p:ph idx="8" type="body"/>
          </p:nvPr>
        </p:nvSpPr>
        <p:spPr>
          <a:xfrm>
            <a:off x="1210140" y="12746860"/>
            <a:ext cx="4320000" cy="369300"/>
          </a:xfrm>
          <a:prstGeom prst="rect">
            <a:avLst/>
          </a:prstGeom>
          <a:noFill/>
          <a:ln>
            <a:noFill/>
          </a:ln>
        </p:spPr>
        <p:txBody>
          <a:bodyPr anchorCtr="0" anchor="b" bIns="0" lIns="0" spcFirstLastPara="1" rIns="0" wrap="square" tIns="0">
            <a:spAutoFit/>
          </a:bodyPr>
          <a:lstStyle/>
          <a:p>
            <a:pPr indent="0" lvl="0" marL="0" rtl="0" algn="l">
              <a:lnSpc>
                <a:spcPct val="100000"/>
              </a:lnSpc>
              <a:spcBef>
                <a:spcPts val="0"/>
              </a:spcBef>
              <a:spcAft>
                <a:spcPts val="0"/>
              </a:spcAft>
              <a:buClr>
                <a:srgbClr val="999999"/>
              </a:buClr>
              <a:buSzPts val="2400"/>
              <a:buFont typeface="DM Sans"/>
              <a:buNone/>
            </a:pPr>
            <a:r>
              <a:t/>
            </a:r>
            <a:endParaRPr/>
          </a:p>
        </p:txBody>
      </p:sp>
      <p:grpSp>
        <p:nvGrpSpPr>
          <p:cNvPr id="583" name="Google Shape;583;p51"/>
          <p:cNvGrpSpPr/>
          <p:nvPr/>
        </p:nvGrpSpPr>
        <p:grpSpPr>
          <a:xfrm>
            <a:off x="1079496" y="12554258"/>
            <a:ext cx="5760000" cy="754500"/>
            <a:chOff x="0" y="0"/>
            <a:chExt cx="5760000" cy="754500"/>
          </a:xfrm>
        </p:grpSpPr>
        <p:sp>
          <p:nvSpPr>
            <p:cNvPr id="584" name="Google Shape;584;p51"/>
            <p:cNvSpPr/>
            <p:nvPr/>
          </p:nvSpPr>
          <p:spPr>
            <a:xfrm>
              <a:off x="0" y="0"/>
              <a:ext cx="5760000" cy="754500"/>
            </a:xfrm>
            <a:prstGeom prst="roundRect">
              <a:avLst>
                <a:gd fmla="val 16667" name="adj"/>
              </a:avLst>
            </a:prstGeom>
            <a:solidFill>
              <a:srgbClr val="1C8E3D"/>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5E5E5E"/>
                </a:buClr>
                <a:buSzPts val="2400"/>
                <a:buFont typeface="DM Sans"/>
                <a:buNone/>
              </a:pPr>
              <a:r>
                <a:t/>
              </a:r>
              <a:endParaRPr b="1" i="0" sz="2400" u="none" cap="none" strike="noStrike">
                <a:solidFill>
                  <a:srgbClr val="5E5E5E"/>
                </a:solidFill>
                <a:latin typeface="DM Sans"/>
                <a:ea typeface="DM Sans"/>
                <a:cs typeface="DM Sans"/>
                <a:sym typeface="DM Sans"/>
              </a:endParaRPr>
            </a:p>
          </p:txBody>
        </p:sp>
        <p:sp>
          <p:nvSpPr>
            <p:cNvPr id="585" name="Google Shape;585;p51"/>
            <p:cNvSpPr txBox="1"/>
            <p:nvPr/>
          </p:nvSpPr>
          <p:spPr>
            <a:xfrm>
              <a:off x="359999" y="123290"/>
              <a:ext cx="5040000" cy="431100"/>
            </a:xfrm>
            <a:prstGeom prst="rect">
              <a:avLst/>
            </a:prstGeom>
            <a:noFill/>
            <a:ln>
              <a:noFill/>
            </a:ln>
          </p:spPr>
          <p:txBody>
            <a:bodyPr anchorCtr="0" anchor="b" bIns="0" lIns="0" spcFirstLastPara="1" rIns="0" wrap="square" tIns="0">
              <a:spAutoFit/>
            </a:bodyPr>
            <a:lstStyle/>
            <a:p>
              <a:pPr indent="0" lvl="0" marL="0" marR="0" rtl="0" algn="ctr">
                <a:lnSpc>
                  <a:spcPct val="100000"/>
                </a:lnSpc>
                <a:spcBef>
                  <a:spcPts val="0"/>
                </a:spcBef>
                <a:spcAft>
                  <a:spcPts val="0"/>
                </a:spcAft>
                <a:buClr>
                  <a:srgbClr val="FFFFFF"/>
                </a:buClr>
                <a:buSzPts val="2800"/>
                <a:buFont typeface="DM Sans"/>
                <a:buNone/>
              </a:pPr>
              <a:r>
                <a:rPr b="0" i="0" lang="en" sz="2800" u="none" cap="none" strike="noStrike">
                  <a:solidFill>
                    <a:srgbClr val="FFFFFF"/>
                  </a:solidFill>
                  <a:latin typeface="DM Sans"/>
                  <a:ea typeface="DM Sans"/>
                  <a:cs typeface="DM Sans"/>
                  <a:sym typeface="DM Sans"/>
                </a:rPr>
                <a:t>TLP: GREEN Limited disclosure</a:t>
              </a:r>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7" name="Shape 657"/>
        <p:cNvGrpSpPr/>
        <p:nvPr/>
      </p:nvGrpSpPr>
      <p:grpSpPr>
        <a:xfrm>
          <a:off x="0" y="0"/>
          <a:ext cx="0" cy="0"/>
          <a:chOff x="0" y="0"/>
          <a:chExt cx="0" cy="0"/>
        </a:xfrm>
      </p:grpSpPr>
      <p:sp>
        <p:nvSpPr>
          <p:cNvPr id="658" name="Google Shape;658;p60"/>
          <p:cNvSpPr txBox="1"/>
          <p:nvPr>
            <p:ph idx="1" type="body"/>
          </p:nvPr>
        </p:nvSpPr>
        <p:spPr>
          <a:xfrm>
            <a:off x="2563814" y="1755775"/>
            <a:ext cx="21031200" cy="533400"/>
          </a:xfrm>
          <a:prstGeom prst="rect">
            <a:avLst/>
          </a:prstGeom>
        </p:spPr>
        <p:txBody>
          <a:bodyPr anchorCtr="0" anchor="t" bIns="45700" lIns="45700" spcFirstLastPara="1" rIns="45700" wrap="square" tIns="45700">
            <a:noAutofit/>
          </a:bodyPr>
          <a:lstStyle/>
          <a:p>
            <a:pPr indent="0" lvl="0" marL="0" rtl="0" algn="l">
              <a:spcBef>
                <a:spcPts val="1000"/>
              </a:spcBef>
              <a:spcAft>
                <a:spcPts val="0"/>
              </a:spcAft>
              <a:buNone/>
            </a:pPr>
            <a:r>
              <a:t/>
            </a:r>
            <a:endParaRPr/>
          </a:p>
        </p:txBody>
      </p:sp>
      <p:sp>
        <p:nvSpPr>
          <p:cNvPr id="659" name="Google Shape;659;p60"/>
          <p:cNvSpPr txBox="1"/>
          <p:nvPr>
            <p:ph idx="12" type="sldNum"/>
          </p:nvPr>
        </p:nvSpPr>
        <p:spPr>
          <a:xfrm>
            <a:off x="23212926" y="13031659"/>
            <a:ext cx="683400" cy="369300"/>
          </a:xfrm>
          <a:prstGeom prst="rect">
            <a:avLst/>
          </a:prstGeom>
        </p:spPr>
        <p:txBody>
          <a:bodyPr anchorCtr="0" anchor="ctr" bIns="45700" lIns="91425" spcFirstLastPara="1" rIns="91425" wrap="square" tIns="45700">
            <a:spAutoFit/>
          </a:bodyPr>
          <a:lstStyle/>
          <a:p>
            <a:pPr indent="0" lvl="0" marL="0" rtl="0" algn="r">
              <a:spcBef>
                <a:spcPts val="0"/>
              </a:spcBef>
              <a:spcAft>
                <a:spcPts val="0"/>
              </a:spcAft>
              <a:buClr>
                <a:srgbClr val="999999"/>
              </a:buClr>
              <a:buSzPts val="1800"/>
              <a:buFont typeface="DM Sans"/>
              <a:buNone/>
            </a:pPr>
            <a:fld id="{00000000-1234-1234-1234-123412341234}" type="slidenum">
              <a:rPr lang="en"/>
              <a:t>‹#›</a:t>
            </a:fld>
            <a:endParaRPr/>
          </a:p>
        </p:txBody>
      </p:sp>
      <p:sp>
        <p:nvSpPr>
          <p:cNvPr id="660" name="Google Shape;660;p60"/>
          <p:cNvSpPr txBox="1"/>
          <p:nvPr>
            <p:ph type="title"/>
          </p:nvPr>
        </p:nvSpPr>
        <p:spPr>
          <a:xfrm>
            <a:off x="2564146" y="790816"/>
            <a:ext cx="21971100" cy="831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OpenStack dashboard - starting a VM</a:t>
            </a:r>
            <a:endParaRPr/>
          </a:p>
        </p:txBody>
      </p:sp>
      <p:pic>
        <p:nvPicPr>
          <p:cNvPr id="661" name="Google Shape;661;p60"/>
          <p:cNvPicPr preferRelativeResize="0"/>
          <p:nvPr/>
        </p:nvPicPr>
        <p:blipFill>
          <a:blip r:embed="rId3">
            <a:alphaModFix/>
          </a:blip>
          <a:stretch>
            <a:fillRect/>
          </a:stretch>
        </p:blipFill>
        <p:spPr>
          <a:xfrm>
            <a:off x="1016000" y="3549402"/>
            <a:ext cx="9186000" cy="5773500"/>
          </a:xfrm>
          <a:prstGeom prst="rect">
            <a:avLst/>
          </a:prstGeom>
          <a:noFill/>
          <a:ln>
            <a:noFill/>
          </a:ln>
        </p:spPr>
      </p:pic>
      <p:pic>
        <p:nvPicPr>
          <p:cNvPr id="662" name="Google Shape;662;p60"/>
          <p:cNvPicPr preferRelativeResize="0"/>
          <p:nvPr/>
        </p:nvPicPr>
        <p:blipFill>
          <a:blip r:embed="rId4">
            <a:alphaModFix/>
          </a:blip>
          <a:stretch>
            <a:fillRect/>
          </a:stretch>
        </p:blipFill>
        <p:spPr>
          <a:xfrm>
            <a:off x="7655075" y="2980655"/>
            <a:ext cx="9186000" cy="6910994"/>
          </a:xfrm>
          <a:prstGeom prst="rect">
            <a:avLst/>
          </a:prstGeom>
          <a:noFill/>
          <a:ln>
            <a:noFill/>
          </a:ln>
        </p:spPr>
      </p:pic>
      <p:pic>
        <p:nvPicPr>
          <p:cNvPr id="663" name="Google Shape;663;p60"/>
          <p:cNvPicPr preferRelativeResize="0"/>
          <p:nvPr/>
        </p:nvPicPr>
        <p:blipFill>
          <a:blip r:embed="rId5">
            <a:alphaModFix/>
          </a:blip>
          <a:stretch>
            <a:fillRect/>
          </a:stretch>
        </p:blipFill>
        <p:spPr>
          <a:xfrm>
            <a:off x="14294150" y="2903615"/>
            <a:ext cx="9300750" cy="70650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6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6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7" name="Shape 667"/>
        <p:cNvGrpSpPr/>
        <p:nvPr/>
      </p:nvGrpSpPr>
      <p:grpSpPr>
        <a:xfrm>
          <a:off x="0" y="0"/>
          <a:ext cx="0" cy="0"/>
          <a:chOff x="0" y="0"/>
          <a:chExt cx="0" cy="0"/>
        </a:xfrm>
      </p:grpSpPr>
      <p:sp>
        <p:nvSpPr>
          <p:cNvPr id="668" name="Google Shape;668;p61"/>
          <p:cNvSpPr txBox="1"/>
          <p:nvPr>
            <p:ph idx="1" type="body"/>
          </p:nvPr>
        </p:nvSpPr>
        <p:spPr>
          <a:xfrm>
            <a:off x="2563814" y="1755775"/>
            <a:ext cx="21031200" cy="533400"/>
          </a:xfrm>
          <a:prstGeom prst="rect">
            <a:avLst/>
          </a:prstGeom>
        </p:spPr>
        <p:txBody>
          <a:bodyPr anchorCtr="0" anchor="t" bIns="45700" lIns="45700" spcFirstLastPara="1" rIns="45700" wrap="square" tIns="45700">
            <a:noAutofit/>
          </a:bodyPr>
          <a:lstStyle/>
          <a:p>
            <a:pPr indent="0" lvl="0" marL="0" rtl="0" algn="l">
              <a:spcBef>
                <a:spcPts val="1000"/>
              </a:spcBef>
              <a:spcAft>
                <a:spcPts val="0"/>
              </a:spcAft>
              <a:buNone/>
            </a:pPr>
            <a:r>
              <a:t/>
            </a:r>
            <a:endParaRPr/>
          </a:p>
        </p:txBody>
      </p:sp>
      <p:sp>
        <p:nvSpPr>
          <p:cNvPr id="669" name="Google Shape;669;p61"/>
          <p:cNvSpPr txBox="1"/>
          <p:nvPr>
            <p:ph idx="12" type="sldNum"/>
          </p:nvPr>
        </p:nvSpPr>
        <p:spPr>
          <a:xfrm>
            <a:off x="23212926" y="13031659"/>
            <a:ext cx="683400" cy="369300"/>
          </a:xfrm>
          <a:prstGeom prst="rect">
            <a:avLst/>
          </a:prstGeom>
        </p:spPr>
        <p:txBody>
          <a:bodyPr anchorCtr="0" anchor="ctr" bIns="45700" lIns="91425" spcFirstLastPara="1" rIns="91425" wrap="square" tIns="45700">
            <a:spAutoFit/>
          </a:bodyPr>
          <a:lstStyle/>
          <a:p>
            <a:pPr indent="0" lvl="0" marL="0" rtl="0" algn="r">
              <a:spcBef>
                <a:spcPts val="0"/>
              </a:spcBef>
              <a:spcAft>
                <a:spcPts val="0"/>
              </a:spcAft>
              <a:buClr>
                <a:srgbClr val="999999"/>
              </a:buClr>
              <a:buSzPts val="1800"/>
              <a:buFont typeface="DM Sans"/>
              <a:buNone/>
            </a:pPr>
            <a:fld id="{00000000-1234-1234-1234-123412341234}" type="slidenum">
              <a:rPr lang="en"/>
              <a:t>‹#›</a:t>
            </a:fld>
            <a:endParaRPr/>
          </a:p>
        </p:txBody>
      </p:sp>
      <p:sp>
        <p:nvSpPr>
          <p:cNvPr id="670" name="Google Shape;670;p61"/>
          <p:cNvSpPr txBox="1"/>
          <p:nvPr>
            <p:ph idx="2" type="body"/>
          </p:nvPr>
        </p:nvSpPr>
        <p:spPr>
          <a:xfrm>
            <a:off x="1016000" y="2903618"/>
            <a:ext cx="22578900" cy="82770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
              <a:t>Fedcloudclient - A simple command line client to interact with EGI Cloud Compute</a:t>
            </a:r>
            <a:endParaRPr/>
          </a:p>
          <a:p>
            <a:pPr indent="-425450" lvl="0" marL="457200" rtl="0" algn="l">
              <a:spcBef>
                <a:spcPts val="0"/>
              </a:spcBef>
              <a:spcAft>
                <a:spcPts val="0"/>
              </a:spcAft>
              <a:buSzPts val="3100"/>
              <a:buChar char="•"/>
            </a:pPr>
            <a:r>
              <a:rPr b="0" lang="en"/>
              <a:t>Widely available (Windows, Mac, Linux) </a:t>
            </a:r>
            <a:endParaRPr b="0"/>
          </a:p>
          <a:p>
            <a:pPr indent="-425450" lvl="0" marL="457200" rtl="0" algn="l">
              <a:spcBef>
                <a:spcPts val="0"/>
              </a:spcBef>
              <a:spcAft>
                <a:spcPts val="0"/>
              </a:spcAft>
              <a:buSzPts val="3100"/>
              <a:buChar char="•"/>
            </a:pPr>
            <a:r>
              <a:rPr b="0" lang="en"/>
              <a:t>Secure management of credentials via oidc-agent</a:t>
            </a:r>
            <a:endParaRPr b="0"/>
          </a:p>
          <a:p>
            <a:pPr indent="-425450" lvl="0" marL="457200" rtl="0" algn="l">
              <a:spcBef>
                <a:spcPts val="0"/>
              </a:spcBef>
              <a:spcAft>
                <a:spcPts val="0"/>
              </a:spcAft>
              <a:buSzPts val="3100"/>
              <a:buChar char="•"/>
            </a:pPr>
            <a:r>
              <a:rPr b="0" lang="en"/>
              <a:t>Discovery of providers, VOs</a:t>
            </a:r>
            <a:endParaRPr b="0"/>
          </a:p>
          <a:p>
            <a:pPr indent="-425450" lvl="0" marL="457200" rtl="0" algn="l">
              <a:spcBef>
                <a:spcPts val="0"/>
              </a:spcBef>
              <a:spcAft>
                <a:spcPts val="0"/>
              </a:spcAft>
              <a:buSzPts val="3100"/>
              <a:buChar char="•"/>
            </a:pPr>
            <a:r>
              <a:rPr b="0" lang="en"/>
              <a:t>Run commands on multiple sites </a:t>
            </a:r>
            <a:endParaRPr b="0"/>
          </a:p>
          <a:p>
            <a:pPr indent="-425450" lvl="0" marL="457200" rtl="0" algn="l">
              <a:spcBef>
                <a:spcPts val="0"/>
              </a:spcBef>
              <a:spcAft>
                <a:spcPts val="0"/>
              </a:spcAft>
              <a:buSzPts val="3100"/>
              <a:buChar char="•"/>
            </a:pPr>
            <a:r>
              <a:rPr b="0" lang="en"/>
              <a:t>Use in scripts: outputs in easy to parse formats</a:t>
            </a:r>
            <a:endParaRPr b="0"/>
          </a:p>
          <a:p>
            <a:pPr indent="-425450" lvl="0" marL="457200" rtl="0" algn="l">
              <a:spcBef>
                <a:spcPts val="0"/>
              </a:spcBef>
              <a:spcAft>
                <a:spcPts val="0"/>
              </a:spcAft>
              <a:buSzPts val="3100"/>
              <a:buChar char="•"/>
            </a:pPr>
            <a:r>
              <a:rPr b="0" lang="en"/>
              <a:t>Use as python library</a:t>
            </a:r>
            <a:endParaRPr b="0"/>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671" name="Google Shape;671;p61"/>
          <p:cNvSpPr txBox="1"/>
          <p:nvPr>
            <p:ph type="title"/>
          </p:nvPr>
        </p:nvSpPr>
        <p:spPr>
          <a:xfrm>
            <a:off x="2564146" y="790816"/>
            <a:ext cx="21971100" cy="831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CLI-based access - fedcloud client</a:t>
            </a:r>
            <a:endParaRPr/>
          </a:p>
        </p:txBody>
      </p:sp>
      <p:pic>
        <p:nvPicPr>
          <p:cNvPr id="672" name="Google Shape;672;p61"/>
          <p:cNvPicPr preferRelativeResize="0"/>
          <p:nvPr/>
        </p:nvPicPr>
        <p:blipFill>
          <a:blip r:embed="rId3">
            <a:alphaModFix/>
          </a:blip>
          <a:stretch>
            <a:fillRect/>
          </a:stretch>
        </p:blipFill>
        <p:spPr>
          <a:xfrm>
            <a:off x="8412925" y="7542950"/>
            <a:ext cx="15388776" cy="4150062"/>
          </a:xfrm>
          <a:prstGeom prst="rect">
            <a:avLst/>
          </a:prstGeom>
          <a:noFill/>
          <a:ln>
            <a:noFill/>
          </a:ln>
        </p:spPr>
      </p:pic>
      <p:sp>
        <p:nvSpPr>
          <p:cNvPr id="673" name="Google Shape;673;p61"/>
          <p:cNvSpPr txBox="1"/>
          <p:nvPr/>
        </p:nvSpPr>
        <p:spPr>
          <a:xfrm>
            <a:off x="1305550" y="11912775"/>
            <a:ext cx="15839700" cy="846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4300">
                <a:solidFill>
                  <a:srgbClr val="0061B0"/>
                </a:solidFill>
                <a:latin typeface="DM Sans"/>
                <a:ea typeface="DM Sans"/>
                <a:cs typeface="DM Sans"/>
                <a:sym typeface="DM Sans"/>
              </a:rPr>
              <a:t>Learn more at </a:t>
            </a:r>
            <a:r>
              <a:rPr b="1" lang="en" sz="4300" u="sng">
                <a:solidFill>
                  <a:schemeClr val="hlink"/>
                </a:solidFill>
                <a:latin typeface="DM Sans"/>
                <a:ea typeface="DM Sans"/>
                <a:cs typeface="DM Sans"/>
                <a:sym typeface="DM Sans"/>
                <a:hlinkClick r:id="rId4"/>
              </a:rPr>
              <a:t>https://indico.egi.eu/event/5</a:t>
            </a:r>
            <a:r>
              <a:rPr b="1" lang="en" sz="4300" u="sng">
                <a:solidFill>
                  <a:schemeClr val="hlink"/>
                </a:solidFill>
                <a:latin typeface="DM Sans"/>
                <a:ea typeface="DM Sans"/>
                <a:cs typeface="DM Sans"/>
                <a:sym typeface="DM Sans"/>
                <a:hlinkClick r:id="rId5"/>
              </a:rPr>
              <a:t>694/</a:t>
            </a:r>
            <a:r>
              <a:rPr b="1" lang="en" sz="4300">
                <a:solidFill>
                  <a:srgbClr val="0061B0"/>
                </a:solidFill>
                <a:latin typeface="DM Sans"/>
                <a:ea typeface="DM Sans"/>
                <a:cs typeface="DM Sans"/>
                <a:sym typeface="DM Sans"/>
              </a:rPr>
              <a:t> </a:t>
            </a:r>
            <a:endParaRPr b="1"/>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7" name="Shape 677"/>
        <p:cNvGrpSpPr/>
        <p:nvPr/>
      </p:nvGrpSpPr>
      <p:grpSpPr>
        <a:xfrm>
          <a:off x="0" y="0"/>
          <a:ext cx="0" cy="0"/>
          <a:chOff x="0" y="0"/>
          <a:chExt cx="0" cy="0"/>
        </a:xfrm>
      </p:grpSpPr>
      <p:sp>
        <p:nvSpPr>
          <p:cNvPr id="678" name="Google Shape;678;p62"/>
          <p:cNvSpPr txBox="1"/>
          <p:nvPr>
            <p:ph idx="1" type="body"/>
          </p:nvPr>
        </p:nvSpPr>
        <p:spPr>
          <a:xfrm>
            <a:off x="2563814" y="1755775"/>
            <a:ext cx="21031200" cy="533400"/>
          </a:xfrm>
          <a:prstGeom prst="rect">
            <a:avLst/>
          </a:prstGeom>
        </p:spPr>
        <p:txBody>
          <a:bodyPr anchorCtr="0" anchor="t" bIns="45700" lIns="45700" spcFirstLastPara="1" rIns="45700" wrap="square" tIns="45700">
            <a:noAutofit/>
          </a:bodyPr>
          <a:lstStyle/>
          <a:p>
            <a:pPr indent="0" lvl="0" marL="0" rtl="0" algn="l">
              <a:spcBef>
                <a:spcPts val="1000"/>
              </a:spcBef>
              <a:spcAft>
                <a:spcPts val="0"/>
              </a:spcAft>
              <a:buNone/>
            </a:pPr>
            <a:r>
              <a:t/>
            </a:r>
            <a:endParaRPr/>
          </a:p>
        </p:txBody>
      </p:sp>
      <p:sp>
        <p:nvSpPr>
          <p:cNvPr id="679" name="Google Shape;679;p62"/>
          <p:cNvSpPr txBox="1"/>
          <p:nvPr>
            <p:ph idx="12" type="sldNum"/>
          </p:nvPr>
        </p:nvSpPr>
        <p:spPr>
          <a:xfrm>
            <a:off x="23212926" y="13031659"/>
            <a:ext cx="683400" cy="369300"/>
          </a:xfrm>
          <a:prstGeom prst="rect">
            <a:avLst/>
          </a:prstGeom>
        </p:spPr>
        <p:txBody>
          <a:bodyPr anchorCtr="0" anchor="ctr" bIns="45700" lIns="91425" spcFirstLastPara="1" rIns="91425" wrap="square" tIns="45700">
            <a:spAutoFit/>
          </a:bodyPr>
          <a:lstStyle/>
          <a:p>
            <a:pPr indent="0" lvl="0" marL="0" rtl="0" algn="r">
              <a:spcBef>
                <a:spcPts val="0"/>
              </a:spcBef>
              <a:spcAft>
                <a:spcPts val="0"/>
              </a:spcAft>
              <a:buClr>
                <a:srgbClr val="999999"/>
              </a:buClr>
              <a:buSzPts val="1800"/>
              <a:buFont typeface="DM Sans"/>
              <a:buNone/>
            </a:pPr>
            <a:fld id="{00000000-1234-1234-1234-123412341234}" type="slidenum">
              <a:rPr lang="en"/>
              <a:t>‹#›</a:t>
            </a:fld>
            <a:endParaRPr/>
          </a:p>
        </p:txBody>
      </p:sp>
      <p:sp>
        <p:nvSpPr>
          <p:cNvPr id="680" name="Google Shape;680;p62"/>
          <p:cNvSpPr txBox="1"/>
          <p:nvPr>
            <p:ph idx="2" type="body"/>
          </p:nvPr>
        </p:nvSpPr>
        <p:spPr>
          <a:xfrm>
            <a:off x="1016000" y="2903625"/>
            <a:ext cx="8290800" cy="82770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b="0" lang="en"/>
              <a:t>Common registry for Virtual Machine Images:</a:t>
            </a:r>
            <a:endParaRPr b="0"/>
          </a:p>
          <a:p>
            <a:pPr indent="-425450" lvl="0" marL="457200" rtl="0" algn="l">
              <a:spcBef>
                <a:spcPts val="0"/>
              </a:spcBef>
              <a:spcAft>
                <a:spcPts val="0"/>
              </a:spcAft>
              <a:buSzPts val="3100"/>
              <a:buChar char="●"/>
            </a:pPr>
            <a:r>
              <a:rPr b="0" lang="en"/>
              <a:t>Available for running at the EGI providers or on any hypervisor</a:t>
            </a:r>
            <a:endParaRPr b="0"/>
          </a:p>
          <a:p>
            <a:pPr indent="-425450" lvl="0" marL="457200" rtl="0" algn="l">
              <a:spcBef>
                <a:spcPts val="0"/>
              </a:spcBef>
              <a:spcAft>
                <a:spcPts val="0"/>
              </a:spcAft>
              <a:buSzPts val="3100"/>
              <a:buChar char="●"/>
            </a:pPr>
            <a:r>
              <a:rPr b="0" lang="en"/>
              <a:t>Automatic sync to providers</a:t>
            </a:r>
            <a:endParaRPr b="0"/>
          </a:p>
          <a:p>
            <a:pPr indent="0" lvl="0" marL="0" rtl="0" algn="l">
              <a:spcBef>
                <a:spcPts val="0"/>
              </a:spcBef>
              <a:spcAft>
                <a:spcPts val="0"/>
              </a:spcAft>
              <a:buNone/>
            </a:pPr>
            <a:r>
              <a:t/>
            </a:r>
            <a:endParaRPr/>
          </a:p>
          <a:p>
            <a:pPr indent="0" lvl="0" marL="0" rtl="0" algn="l">
              <a:spcBef>
                <a:spcPts val="0"/>
              </a:spcBef>
              <a:spcAft>
                <a:spcPts val="0"/>
              </a:spcAft>
              <a:buNone/>
            </a:pPr>
            <a:r>
              <a:rPr b="0" lang="en"/>
              <a:t>Community-level management of images:</a:t>
            </a:r>
            <a:endParaRPr b="0"/>
          </a:p>
          <a:p>
            <a:pPr indent="-425450" lvl="0" marL="457200" rtl="0" algn="l">
              <a:spcBef>
                <a:spcPts val="0"/>
              </a:spcBef>
              <a:spcAft>
                <a:spcPts val="0"/>
              </a:spcAft>
              <a:buSzPts val="3100"/>
              <a:buChar char="●"/>
            </a:pPr>
            <a:r>
              <a:rPr b="0" lang="en"/>
              <a:t>VO-defined list of images</a:t>
            </a:r>
            <a:endParaRPr b="0"/>
          </a:p>
          <a:p>
            <a:pPr indent="0" lvl="0" marL="0" rtl="0" algn="l">
              <a:spcBef>
                <a:spcPts val="0"/>
              </a:spcBef>
              <a:spcAft>
                <a:spcPts val="0"/>
              </a:spcAft>
              <a:buNone/>
            </a:pPr>
            <a:r>
              <a:t/>
            </a:r>
            <a:endParaRPr/>
          </a:p>
          <a:p>
            <a:pPr indent="0" lvl="0" marL="0" rtl="0" algn="l">
              <a:spcBef>
                <a:spcPts val="0"/>
              </a:spcBef>
              <a:spcAft>
                <a:spcPts val="0"/>
              </a:spcAft>
              <a:buNone/>
            </a:pPr>
            <a:r>
              <a:rPr b="0" lang="en"/>
              <a:t>Basic support for containers (only metadata)</a:t>
            </a:r>
            <a:endParaRPr b="0"/>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681" name="Google Shape;681;p62"/>
          <p:cNvSpPr txBox="1"/>
          <p:nvPr>
            <p:ph type="title"/>
          </p:nvPr>
        </p:nvSpPr>
        <p:spPr>
          <a:xfrm>
            <a:off x="2564146" y="790816"/>
            <a:ext cx="21971100" cy="831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Image Registry (AppDB) - to be deprecated</a:t>
            </a:r>
            <a:endParaRPr/>
          </a:p>
        </p:txBody>
      </p:sp>
      <p:pic>
        <p:nvPicPr>
          <p:cNvPr id="682" name="Google Shape;682;p62"/>
          <p:cNvPicPr preferRelativeResize="0"/>
          <p:nvPr/>
        </p:nvPicPr>
        <p:blipFill>
          <a:blip r:embed="rId3">
            <a:alphaModFix/>
          </a:blip>
          <a:stretch>
            <a:fillRect/>
          </a:stretch>
        </p:blipFill>
        <p:spPr>
          <a:xfrm>
            <a:off x="10174650" y="2626001"/>
            <a:ext cx="13576898" cy="10068818"/>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6" name="Shape 686"/>
        <p:cNvGrpSpPr/>
        <p:nvPr/>
      </p:nvGrpSpPr>
      <p:grpSpPr>
        <a:xfrm>
          <a:off x="0" y="0"/>
          <a:ext cx="0" cy="0"/>
          <a:chOff x="0" y="0"/>
          <a:chExt cx="0" cy="0"/>
        </a:xfrm>
      </p:grpSpPr>
      <p:sp>
        <p:nvSpPr>
          <p:cNvPr id="687" name="Google Shape;687;p63"/>
          <p:cNvSpPr txBox="1"/>
          <p:nvPr>
            <p:ph idx="1" type="body"/>
          </p:nvPr>
        </p:nvSpPr>
        <p:spPr>
          <a:xfrm>
            <a:off x="2563814" y="1755775"/>
            <a:ext cx="21031200" cy="533400"/>
          </a:xfrm>
          <a:prstGeom prst="rect">
            <a:avLst/>
          </a:prstGeom>
        </p:spPr>
        <p:txBody>
          <a:bodyPr anchorCtr="0" anchor="t" bIns="45700" lIns="45700" spcFirstLastPara="1" rIns="45700" wrap="square" tIns="45700">
            <a:noAutofit/>
          </a:bodyPr>
          <a:lstStyle/>
          <a:p>
            <a:pPr indent="0" lvl="0" marL="0" rtl="0" algn="l">
              <a:spcBef>
                <a:spcPts val="1000"/>
              </a:spcBef>
              <a:spcAft>
                <a:spcPts val="0"/>
              </a:spcAft>
              <a:buNone/>
            </a:pPr>
            <a:r>
              <a:rPr lang="en"/>
              <a:t>A common registry where VM images can be shared by community members</a:t>
            </a:r>
            <a:endParaRPr/>
          </a:p>
          <a:p>
            <a:pPr indent="0" lvl="0" marL="0" rtl="0" algn="l">
              <a:spcBef>
                <a:spcPts val="1000"/>
              </a:spcBef>
              <a:spcAft>
                <a:spcPts val="0"/>
              </a:spcAft>
              <a:buNone/>
            </a:pPr>
            <a:r>
              <a:t/>
            </a:r>
            <a:endParaRPr/>
          </a:p>
          <a:p>
            <a:pPr indent="0" lvl="0" marL="0" rtl="0" algn="l">
              <a:spcBef>
                <a:spcPts val="1000"/>
              </a:spcBef>
              <a:spcAft>
                <a:spcPts val="0"/>
              </a:spcAft>
              <a:buNone/>
            </a:pPr>
            <a:r>
              <a:t/>
            </a:r>
            <a:endParaRPr/>
          </a:p>
        </p:txBody>
      </p:sp>
      <p:sp>
        <p:nvSpPr>
          <p:cNvPr id="688" name="Google Shape;688;p63"/>
          <p:cNvSpPr txBox="1"/>
          <p:nvPr>
            <p:ph idx="12" type="sldNum"/>
          </p:nvPr>
        </p:nvSpPr>
        <p:spPr>
          <a:xfrm>
            <a:off x="23212926" y="13031659"/>
            <a:ext cx="683400" cy="369300"/>
          </a:xfrm>
          <a:prstGeom prst="rect">
            <a:avLst/>
          </a:prstGeom>
        </p:spPr>
        <p:txBody>
          <a:bodyPr anchorCtr="0" anchor="ctr" bIns="45700" lIns="91425" spcFirstLastPara="1" rIns="91425" wrap="square" tIns="45700">
            <a:spAutoFit/>
          </a:bodyPr>
          <a:lstStyle/>
          <a:p>
            <a:pPr indent="0" lvl="0" marL="0" rtl="0" algn="r">
              <a:spcBef>
                <a:spcPts val="0"/>
              </a:spcBef>
              <a:spcAft>
                <a:spcPts val="0"/>
              </a:spcAft>
              <a:buClr>
                <a:srgbClr val="999999"/>
              </a:buClr>
              <a:buSzPts val="1800"/>
              <a:buFont typeface="DM Sans"/>
              <a:buNone/>
            </a:pPr>
            <a:fld id="{00000000-1234-1234-1234-123412341234}" type="slidenum">
              <a:rPr lang="en"/>
              <a:t>‹#›</a:t>
            </a:fld>
            <a:endParaRPr/>
          </a:p>
        </p:txBody>
      </p:sp>
      <p:sp>
        <p:nvSpPr>
          <p:cNvPr id="689" name="Google Shape;689;p63"/>
          <p:cNvSpPr txBox="1"/>
          <p:nvPr>
            <p:ph type="title"/>
          </p:nvPr>
        </p:nvSpPr>
        <p:spPr>
          <a:xfrm>
            <a:off x="2564146" y="790816"/>
            <a:ext cx="21971100" cy="831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Image Registry - Evolution</a:t>
            </a:r>
            <a:endParaRPr/>
          </a:p>
        </p:txBody>
      </p:sp>
      <p:pic>
        <p:nvPicPr>
          <p:cNvPr id="690" name="Google Shape;690;p63"/>
          <p:cNvPicPr preferRelativeResize="0"/>
          <p:nvPr/>
        </p:nvPicPr>
        <p:blipFill>
          <a:blip r:embed="rId3">
            <a:alphaModFix/>
          </a:blip>
          <a:stretch>
            <a:fillRect/>
          </a:stretch>
        </p:blipFill>
        <p:spPr>
          <a:xfrm>
            <a:off x="9231750" y="2526225"/>
            <a:ext cx="14487525" cy="10744200"/>
          </a:xfrm>
          <a:prstGeom prst="rect">
            <a:avLst/>
          </a:prstGeom>
          <a:noFill/>
          <a:ln>
            <a:noFill/>
          </a:ln>
        </p:spPr>
      </p:pic>
      <p:sp>
        <p:nvSpPr>
          <p:cNvPr id="691" name="Google Shape;691;p63"/>
          <p:cNvSpPr txBox="1"/>
          <p:nvPr>
            <p:ph idx="2" type="body"/>
          </p:nvPr>
        </p:nvSpPr>
        <p:spPr>
          <a:xfrm>
            <a:off x="1016000" y="2903625"/>
            <a:ext cx="8063400" cy="82770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b="0" lang="en"/>
              <a:t>Based on</a:t>
            </a:r>
            <a:r>
              <a:rPr lang="en"/>
              <a:t> harbor</a:t>
            </a:r>
            <a:r>
              <a:rPr b="0" lang="en"/>
              <a:t> (O</a:t>
            </a:r>
            <a:r>
              <a:rPr b="0" lang="en"/>
              <a:t>pen Source CNCF graduated project)</a:t>
            </a:r>
            <a:endParaRPr b="0"/>
          </a:p>
          <a:p>
            <a:pPr indent="-425450" lvl="0" marL="457200" rtl="0" algn="l">
              <a:spcBef>
                <a:spcPts val="0"/>
              </a:spcBef>
              <a:spcAft>
                <a:spcPts val="0"/>
              </a:spcAft>
              <a:buSzPts val="3100"/>
              <a:buChar char="●"/>
            </a:pPr>
            <a:r>
              <a:rPr b="0" lang="en"/>
              <a:t>Support for </a:t>
            </a:r>
            <a:r>
              <a:rPr b="0" lang="en"/>
              <a:t>containers and other artefacts (images!)</a:t>
            </a:r>
            <a:endParaRPr b="0"/>
          </a:p>
          <a:p>
            <a:pPr indent="-425450" lvl="0" marL="457200" rtl="0" algn="l">
              <a:spcBef>
                <a:spcPts val="0"/>
              </a:spcBef>
              <a:spcAft>
                <a:spcPts val="0"/>
              </a:spcAft>
              <a:buSzPts val="3100"/>
              <a:buChar char="●"/>
            </a:pPr>
            <a:r>
              <a:rPr b="0" lang="en"/>
              <a:t>Now operational with </a:t>
            </a:r>
            <a:r>
              <a:rPr b="0" lang="en"/>
              <a:t>images built by EGI and open for VOs </a:t>
            </a:r>
            <a:r>
              <a:rPr b="0" lang="en"/>
              <a:t>who need their custom images</a:t>
            </a:r>
            <a:endParaRPr b="0"/>
          </a:p>
          <a:p>
            <a:pPr indent="-425450" lvl="0" marL="457200" rtl="0" algn="l">
              <a:spcBef>
                <a:spcPts val="0"/>
              </a:spcBef>
              <a:spcAft>
                <a:spcPts val="0"/>
              </a:spcAft>
              <a:buSzPts val="3100"/>
              <a:buChar char="●"/>
            </a:pPr>
            <a:r>
              <a:rPr b="0" lang="en"/>
              <a:t>Image sync to providers in progress</a:t>
            </a:r>
            <a:endParaRPr b="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5" name="Shape 695"/>
        <p:cNvGrpSpPr/>
        <p:nvPr/>
      </p:nvGrpSpPr>
      <p:grpSpPr>
        <a:xfrm>
          <a:off x="0" y="0"/>
          <a:ext cx="0" cy="0"/>
          <a:chOff x="0" y="0"/>
          <a:chExt cx="0" cy="0"/>
        </a:xfrm>
      </p:grpSpPr>
      <p:sp>
        <p:nvSpPr>
          <p:cNvPr id="696" name="Google Shape;696;p64"/>
          <p:cNvSpPr txBox="1"/>
          <p:nvPr>
            <p:ph idx="1" type="body"/>
          </p:nvPr>
        </p:nvSpPr>
        <p:spPr>
          <a:xfrm>
            <a:off x="2563814" y="1755775"/>
            <a:ext cx="21031200" cy="533400"/>
          </a:xfrm>
          <a:prstGeom prst="rect">
            <a:avLst/>
          </a:prstGeom>
        </p:spPr>
        <p:txBody>
          <a:bodyPr anchorCtr="0" anchor="t" bIns="45700" lIns="45700" spcFirstLastPara="1" rIns="45700" wrap="square" tIns="45700">
            <a:noAutofit/>
          </a:bodyPr>
          <a:lstStyle/>
          <a:p>
            <a:pPr indent="0" lvl="0" marL="0" rtl="0" algn="l">
              <a:spcBef>
                <a:spcPts val="1000"/>
              </a:spcBef>
              <a:spcAft>
                <a:spcPts val="0"/>
              </a:spcAft>
              <a:buNone/>
            </a:pPr>
            <a:r>
              <a:t/>
            </a:r>
            <a:endParaRPr/>
          </a:p>
        </p:txBody>
      </p:sp>
      <p:sp>
        <p:nvSpPr>
          <p:cNvPr id="697" name="Google Shape;697;p64"/>
          <p:cNvSpPr txBox="1"/>
          <p:nvPr>
            <p:ph idx="12" type="sldNum"/>
          </p:nvPr>
        </p:nvSpPr>
        <p:spPr>
          <a:xfrm>
            <a:off x="23212926" y="13031659"/>
            <a:ext cx="683400" cy="369300"/>
          </a:xfrm>
          <a:prstGeom prst="rect">
            <a:avLst/>
          </a:prstGeom>
        </p:spPr>
        <p:txBody>
          <a:bodyPr anchorCtr="0" anchor="ctr" bIns="45700" lIns="91425" spcFirstLastPara="1" rIns="91425" wrap="square" tIns="45700">
            <a:spAutoFit/>
          </a:bodyPr>
          <a:lstStyle/>
          <a:p>
            <a:pPr indent="0" lvl="0" marL="0" rtl="0" algn="r">
              <a:spcBef>
                <a:spcPts val="0"/>
              </a:spcBef>
              <a:spcAft>
                <a:spcPts val="0"/>
              </a:spcAft>
              <a:buClr>
                <a:srgbClr val="999999"/>
              </a:buClr>
              <a:buSzPts val="1800"/>
              <a:buFont typeface="DM Sans"/>
              <a:buNone/>
            </a:pPr>
            <a:fld id="{00000000-1234-1234-1234-123412341234}" type="slidenum">
              <a:rPr lang="en"/>
              <a:t>‹#›</a:t>
            </a:fld>
            <a:endParaRPr/>
          </a:p>
        </p:txBody>
      </p:sp>
      <p:sp>
        <p:nvSpPr>
          <p:cNvPr id="698" name="Google Shape;698;p64"/>
          <p:cNvSpPr txBox="1"/>
          <p:nvPr>
            <p:ph idx="2" type="body"/>
          </p:nvPr>
        </p:nvSpPr>
        <p:spPr>
          <a:xfrm>
            <a:off x="1016000" y="2903625"/>
            <a:ext cx="12592800" cy="8277000"/>
          </a:xfrm>
          <a:prstGeom prst="rect">
            <a:avLst/>
          </a:prstGeom>
        </p:spPr>
        <p:txBody>
          <a:bodyPr anchorCtr="0" anchor="t" bIns="45700" lIns="91425" spcFirstLastPara="1" rIns="91425" wrap="square" tIns="45700">
            <a:noAutofit/>
          </a:bodyPr>
          <a:lstStyle/>
          <a:p>
            <a:pPr indent="-425450" lvl="0" marL="457200" rtl="0" algn="l">
              <a:spcBef>
                <a:spcPts val="0"/>
              </a:spcBef>
              <a:spcAft>
                <a:spcPts val="0"/>
              </a:spcAft>
              <a:buSzPts val="3100"/>
              <a:buChar char="●"/>
            </a:pPr>
            <a:r>
              <a:rPr b="0" lang="en"/>
              <a:t>Provides federation-wide Dynamic DNS support for VMs in EGI Cloud</a:t>
            </a:r>
            <a:endParaRPr b="0"/>
          </a:p>
          <a:p>
            <a:pPr indent="-425450" lvl="0" marL="457200" rtl="0" algn="l">
              <a:spcBef>
                <a:spcPts val="0"/>
              </a:spcBef>
              <a:spcAft>
                <a:spcPts val="0"/>
              </a:spcAft>
              <a:buSzPts val="3100"/>
              <a:buChar char="●"/>
            </a:pPr>
            <a:r>
              <a:rPr b="0" lang="en"/>
              <a:t>Register meaningful and memorable DNS host names in given domains (e.g. fedcloud.eu) and assign to public IPs of their VMs </a:t>
            </a:r>
            <a:endParaRPr b="0"/>
          </a:p>
          <a:p>
            <a:pPr indent="-425450" lvl="0" marL="457200" rtl="0" algn="l">
              <a:spcBef>
                <a:spcPts val="0"/>
              </a:spcBef>
              <a:spcAft>
                <a:spcPts val="0"/>
              </a:spcAft>
              <a:buSzPts val="3100"/>
              <a:buChar char="●"/>
            </a:pPr>
            <a:r>
              <a:rPr b="0" lang="en"/>
              <a:t>Avoid using IPs (subject to change) for hosting services</a:t>
            </a:r>
            <a:endParaRPr b="0"/>
          </a:p>
          <a:p>
            <a:pPr indent="-425450" lvl="0" marL="457200" rtl="0" algn="l">
              <a:spcBef>
                <a:spcPts val="0"/>
              </a:spcBef>
              <a:spcAft>
                <a:spcPts val="0"/>
              </a:spcAft>
              <a:buSzPts val="3100"/>
              <a:buChar char="●"/>
            </a:pPr>
            <a:r>
              <a:rPr b="0" lang="en"/>
              <a:t>Facilitates moving VMs between sites</a:t>
            </a:r>
            <a:endParaRPr b="0"/>
          </a:p>
          <a:p>
            <a:pPr indent="-425450" lvl="0" marL="457200" rtl="0" algn="l">
              <a:spcBef>
                <a:spcPts val="0"/>
              </a:spcBef>
              <a:spcAft>
                <a:spcPts val="0"/>
              </a:spcAft>
              <a:buSzPts val="3100"/>
              <a:buChar char="●"/>
            </a:pPr>
            <a:r>
              <a:rPr b="0" lang="en"/>
              <a:t>Allows requesting certificates</a:t>
            </a:r>
            <a:endParaRPr b="0"/>
          </a:p>
          <a:p>
            <a:pPr indent="0" lvl="0" marL="0" rtl="0" algn="l">
              <a:spcBef>
                <a:spcPts val="0"/>
              </a:spcBef>
              <a:spcAft>
                <a:spcPts val="0"/>
              </a:spcAft>
              <a:buNone/>
            </a:pPr>
            <a:r>
              <a:t/>
            </a:r>
            <a:endParaRPr b="0"/>
          </a:p>
          <a:p>
            <a:pPr indent="0" lvl="0" marL="0" rtl="0" algn="l">
              <a:spcBef>
                <a:spcPts val="0"/>
              </a:spcBef>
              <a:spcAft>
                <a:spcPts val="0"/>
              </a:spcAft>
              <a:buNone/>
            </a:pPr>
            <a:r>
              <a:t/>
            </a:r>
            <a:endParaRPr/>
          </a:p>
        </p:txBody>
      </p:sp>
      <p:sp>
        <p:nvSpPr>
          <p:cNvPr id="699" name="Google Shape;699;p64"/>
          <p:cNvSpPr txBox="1"/>
          <p:nvPr>
            <p:ph type="title"/>
          </p:nvPr>
        </p:nvSpPr>
        <p:spPr>
          <a:xfrm>
            <a:off x="2564146" y="790816"/>
            <a:ext cx="21971100" cy="831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Dynamic DNS</a:t>
            </a:r>
            <a:endParaRPr/>
          </a:p>
        </p:txBody>
      </p:sp>
      <p:sp>
        <p:nvSpPr>
          <p:cNvPr id="700" name="Google Shape;700;p64"/>
          <p:cNvSpPr txBox="1"/>
          <p:nvPr/>
        </p:nvSpPr>
        <p:spPr>
          <a:xfrm>
            <a:off x="1305550" y="11912775"/>
            <a:ext cx="15839700" cy="846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4300">
                <a:solidFill>
                  <a:srgbClr val="0061B0"/>
                </a:solidFill>
                <a:latin typeface="DM Sans"/>
                <a:ea typeface="DM Sans"/>
                <a:cs typeface="DM Sans"/>
                <a:sym typeface="DM Sans"/>
              </a:rPr>
              <a:t>Learn more at </a:t>
            </a:r>
            <a:r>
              <a:rPr b="1" lang="en" sz="4300" u="sng">
                <a:solidFill>
                  <a:schemeClr val="hlink"/>
                </a:solidFill>
                <a:latin typeface="DM Sans"/>
                <a:ea typeface="DM Sans"/>
                <a:cs typeface="DM Sans"/>
                <a:sym typeface="DM Sans"/>
                <a:hlinkClick r:id="rId3"/>
              </a:rPr>
              <a:t>https://indico.egi.eu/event/5559/</a:t>
            </a:r>
            <a:r>
              <a:rPr b="1" lang="en" sz="4300">
                <a:solidFill>
                  <a:srgbClr val="0061B0"/>
                </a:solidFill>
                <a:latin typeface="DM Sans"/>
                <a:ea typeface="DM Sans"/>
                <a:cs typeface="DM Sans"/>
                <a:sym typeface="DM Sans"/>
              </a:rPr>
              <a:t> </a:t>
            </a:r>
            <a:r>
              <a:rPr b="1" lang="en" sz="4300">
                <a:solidFill>
                  <a:srgbClr val="0061B0"/>
                </a:solidFill>
                <a:latin typeface="DM Sans"/>
                <a:ea typeface="DM Sans"/>
                <a:cs typeface="DM Sans"/>
                <a:sym typeface="DM Sans"/>
              </a:rPr>
              <a:t> </a:t>
            </a:r>
            <a:endParaRPr b="1"/>
          </a:p>
        </p:txBody>
      </p:sp>
      <p:pic>
        <p:nvPicPr>
          <p:cNvPr id="701" name="Google Shape;701;p64"/>
          <p:cNvPicPr preferRelativeResize="0"/>
          <p:nvPr/>
        </p:nvPicPr>
        <p:blipFill>
          <a:blip r:embed="rId4">
            <a:alphaModFix/>
          </a:blip>
          <a:stretch>
            <a:fillRect/>
          </a:stretch>
        </p:blipFill>
        <p:spPr>
          <a:xfrm>
            <a:off x="13608800" y="3398062"/>
            <a:ext cx="10199899" cy="67387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5" name="Shape 705"/>
        <p:cNvGrpSpPr/>
        <p:nvPr/>
      </p:nvGrpSpPr>
      <p:grpSpPr>
        <a:xfrm>
          <a:off x="0" y="0"/>
          <a:ext cx="0" cy="0"/>
          <a:chOff x="0" y="0"/>
          <a:chExt cx="0" cy="0"/>
        </a:xfrm>
      </p:grpSpPr>
      <p:sp>
        <p:nvSpPr>
          <p:cNvPr id="706" name="Google Shape;706;p65"/>
          <p:cNvSpPr txBox="1"/>
          <p:nvPr>
            <p:ph type="title"/>
          </p:nvPr>
        </p:nvSpPr>
        <p:spPr>
          <a:xfrm>
            <a:off x="2564146" y="790816"/>
            <a:ext cx="21971100" cy="831300"/>
          </a:xfrm>
          <a:prstGeom prst="rect">
            <a:avLst/>
          </a:prstGeom>
          <a:noFill/>
          <a:ln>
            <a:noFill/>
          </a:ln>
        </p:spPr>
        <p:txBody>
          <a:bodyPr anchorCtr="0" anchor="ctr" bIns="0" lIns="0" spcFirstLastPara="1" rIns="0" wrap="square" tIns="0">
            <a:spAutoFit/>
          </a:bodyPr>
          <a:lstStyle/>
          <a:p>
            <a:pPr indent="0" lvl="0" marL="0" rtl="0" algn="l">
              <a:lnSpc>
                <a:spcPct val="100000"/>
              </a:lnSpc>
              <a:spcBef>
                <a:spcPts val="0"/>
              </a:spcBef>
              <a:spcAft>
                <a:spcPts val="0"/>
              </a:spcAft>
              <a:buClr>
                <a:srgbClr val="005FAA"/>
              </a:buClr>
              <a:buSzPts val="5400"/>
              <a:buFont typeface="DM Sans"/>
              <a:buNone/>
            </a:pPr>
            <a:r>
              <a:rPr lang="en"/>
              <a:t>Behind the scenes - Monitoring</a:t>
            </a:r>
            <a:endParaRPr/>
          </a:p>
        </p:txBody>
      </p:sp>
      <p:sp>
        <p:nvSpPr>
          <p:cNvPr id="707" name="Google Shape;707;p65"/>
          <p:cNvSpPr txBox="1"/>
          <p:nvPr>
            <p:ph idx="1" type="body"/>
          </p:nvPr>
        </p:nvSpPr>
        <p:spPr>
          <a:xfrm>
            <a:off x="2563814" y="1755775"/>
            <a:ext cx="21031200" cy="533400"/>
          </a:xfrm>
          <a:prstGeom prst="rect">
            <a:avLst/>
          </a:prstGeom>
          <a:noFill/>
          <a:ln>
            <a:noFill/>
          </a:ln>
        </p:spPr>
        <p:txBody>
          <a:bodyPr anchorCtr="0" anchor="t" bIns="45700" lIns="45700" spcFirstLastPara="1" rIns="45700" wrap="square" tIns="45700">
            <a:noAutofit/>
          </a:bodyPr>
          <a:lstStyle/>
          <a:p>
            <a:pPr indent="0" lvl="0" marL="0" rtl="0" algn="l">
              <a:lnSpc>
                <a:spcPct val="90000"/>
              </a:lnSpc>
              <a:spcBef>
                <a:spcPts val="0"/>
              </a:spcBef>
              <a:spcAft>
                <a:spcPts val="0"/>
              </a:spcAft>
              <a:buClr>
                <a:srgbClr val="828282"/>
              </a:buClr>
              <a:buSzPts val="3100"/>
              <a:buFont typeface="DM Sans"/>
              <a:buNone/>
            </a:pPr>
            <a:r>
              <a:t/>
            </a:r>
            <a:endParaRPr/>
          </a:p>
        </p:txBody>
      </p:sp>
      <p:sp>
        <p:nvSpPr>
          <p:cNvPr id="708" name="Google Shape;708;p65"/>
          <p:cNvSpPr txBox="1"/>
          <p:nvPr>
            <p:ph idx="12" type="sldNum"/>
          </p:nvPr>
        </p:nvSpPr>
        <p:spPr>
          <a:xfrm>
            <a:off x="23212926" y="13031659"/>
            <a:ext cx="683400" cy="369300"/>
          </a:xfrm>
          <a:prstGeom prst="rect">
            <a:avLst/>
          </a:prstGeom>
          <a:noFill/>
          <a:ln>
            <a:noFill/>
          </a:ln>
        </p:spPr>
        <p:txBody>
          <a:bodyPr anchorCtr="0" anchor="ctr" bIns="45700" lIns="91425" spcFirstLastPara="1" rIns="91425" wrap="square" tIns="45700">
            <a:spAutoFit/>
          </a:bodyPr>
          <a:lstStyle/>
          <a:p>
            <a:pPr indent="0" lvl="0" marL="0" rtl="0" algn="r">
              <a:spcBef>
                <a:spcPts val="0"/>
              </a:spcBef>
              <a:spcAft>
                <a:spcPts val="0"/>
              </a:spcAft>
              <a:buClr>
                <a:srgbClr val="999999"/>
              </a:buClr>
              <a:buSzPts val="1800"/>
              <a:buFont typeface="DM Sans"/>
              <a:buNone/>
            </a:pPr>
            <a:fld id="{00000000-1234-1234-1234-123412341234}" type="slidenum">
              <a:rPr lang="en"/>
              <a:t>‹#›</a:t>
            </a:fld>
            <a:endParaRPr/>
          </a:p>
        </p:txBody>
      </p:sp>
      <p:sp>
        <p:nvSpPr>
          <p:cNvPr id="709" name="Google Shape;709;p65"/>
          <p:cNvSpPr txBox="1"/>
          <p:nvPr>
            <p:ph idx="2" type="body"/>
          </p:nvPr>
        </p:nvSpPr>
        <p:spPr>
          <a:xfrm>
            <a:off x="711200" y="2903625"/>
            <a:ext cx="10511100" cy="8300100"/>
          </a:xfrm>
          <a:prstGeom prst="rect">
            <a:avLst/>
          </a:prstGeom>
          <a:noFill/>
          <a:ln>
            <a:noFill/>
          </a:ln>
        </p:spPr>
        <p:txBody>
          <a:bodyPr anchorCtr="0" anchor="t" bIns="45700" lIns="91425" spcFirstLastPara="1" rIns="91425" wrap="square" tIns="45700">
            <a:noAutofit/>
          </a:bodyPr>
          <a:lstStyle/>
          <a:p>
            <a:pPr indent="-457200" lvl="0" marL="457200" rtl="0" algn="l">
              <a:lnSpc>
                <a:spcPct val="150000"/>
              </a:lnSpc>
              <a:spcBef>
                <a:spcPts val="0"/>
              </a:spcBef>
              <a:spcAft>
                <a:spcPts val="0"/>
              </a:spcAft>
              <a:buClr>
                <a:schemeClr val="accent2"/>
              </a:buClr>
              <a:buSzPts val="2800"/>
              <a:buChar char="•"/>
            </a:pPr>
            <a:r>
              <a:rPr lang="en"/>
              <a:t>Check 1: service is reachable</a:t>
            </a:r>
            <a:endParaRPr/>
          </a:p>
          <a:p>
            <a:pPr indent="-457200" lvl="1" marL="1066800" rtl="0" algn="l">
              <a:lnSpc>
                <a:spcPct val="150000"/>
              </a:lnSpc>
              <a:spcBef>
                <a:spcPts val="0"/>
              </a:spcBef>
              <a:spcAft>
                <a:spcPts val="0"/>
              </a:spcAft>
              <a:buClr>
                <a:schemeClr val="accent5"/>
              </a:buClr>
              <a:buSzPts val="3200"/>
              <a:buChar char="•"/>
            </a:pPr>
            <a:r>
              <a:rPr lang="en">
                <a:solidFill>
                  <a:schemeClr val="accent5"/>
                </a:solidFill>
              </a:rPr>
              <a:t>C</a:t>
            </a:r>
            <a:r>
              <a:rPr lang="en">
                <a:solidFill>
                  <a:schemeClr val="accent5"/>
                </a:solidFill>
              </a:rPr>
              <a:t>onnect to the HTTPS endpoint</a:t>
            </a:r>
            <a:endParaRPr>
              <a:solidFill>
                <a:schemeClr val="accent5"/>
              </a:solidFill>
            </a:endParaRPr>
          </a:p>
          <a:p>
            <a:pPr indent="-457200" lvl="0" marL="457200" rtl="0" algn="l">
              <a:lnSpc>
                <a:spcPct val="150000"/>
              </a:lnSpc>
              <a:spcBef>
                <a:spcPts val="0"/>
              </a:spcBef>
              <a:spcAft>
                <a:spcPts val="0"/>
              </a:spcAft>
              <a:buClr>
                <a:schemeClr val="accent2"/>
              </a:buClr>
              <a:buSzPts val="2800"/>
              <a:buChar char="•"/>
            </a:pPr>
            <a:r>
              <a:rPr lang="en"/>
              <a:t>Check 2: starts a VM </a:t>
            </a:r>
            <a:endParaRPr/>
          </a:p>
          <a:p>
            <a:pPr indent="-431800" lvl="1" marL="1066800" rtl="0" algn="l">
              <a:lnSpc>
                <a:spcPct val="150000"/>
              </a:lnSpc>
              <a:spcBef>
                <a:spcPts val="0"/>
              </a:spcBef>
              <a:spcAft>
                <a:spcPts val="0"/>
              </a:spcAft>
              <a:buClr>
                <a:schemeClr val="accent5"/>
              </a:buClr>
              <a:buSzPts val="2800"/>
              <a:buChar char="•"/>
            </a:pPr>
            <a:r>
              <a:rPr lang="en">
                <a:solidFill>
                  <a:schemeClr val="accent5"/>
                </a:solidFill>
              </a:rPr>
              <a:t>Needs Check-in, AppDB Sync to work</a:t>
            </a:r>
            <a:endParaRPr>
              <a:solidFill>
                <a:schemeClr val="accent5"/>
              </a:solidFill>
            </a:endParaRPr>
          </a:p>
          <a:p>
            <a:pPr indent="-457200" lvl="1" marL="1066800" rtl="0" algn="l">
              <a:lnSpc>
                <a:spcPct val="150000"/>
              </a:lnSpc>
              <a:spcBef>
                <a:spcPts val="0"/>
              </a:spcBef>
              <a:spcAft>
                <a:spcPts val="0"/>
              </a:spcAft>
              <a:buClr>
                <a:schemeClr val="accent5"/>
              </a:buClr>
              <a:buSzPts val="3200"/>
              <a:buChar char="•"/>
            </a:pPr>
            <a:r>
              <a:rPr lang="en">
                <a:solidFill>
                  <a:schemeClr val="accent5"/>
                </a:solidFill>
              </a:rPr>
              <a:t>Tests from a user's perspective using the “ops” VO</a:t>
            </a:r>
            <a:endParaRPr>
              <a:solidFill>
                <a:schemeClr val="accent5"/>
              </a:solidFill>
            </a:endParaRPr>
          </a:p>
          <a:p>
            <a:pPr indent="0" lvl="0" marL="0" rtl="0" algn="l">
              <a:lnSpc>
                <a:spcPct val="150000"/>
              </a:lnSpc>
              <a:spcBef>
                <a:spcPts val="0"/>
              </a:spcBef>
              <a:spcAft>
                <a:spcPts val="0"/>
              </a:spcAft>
              <a:buNone/>
            </a:pPr>
            <a:r>
              <a:t/>
            </a:r>
            <a:endParaRPr/>
          </a:p>
        </p:txBody>
      </p:sp>
      <p:pic>
        <p:nvPicPr>
          <p:cNvPr id="710" name="Google Shape;710;p65"/>
          <p:cNvPicPr preferRelativeResize="0"/>
          <p:nvPr/>
        </p:nvPicPr>
        <p:blipFill rotWithShape="1">
          <a:blip r:embed="rId3">
            <a:alphaModFix/>
          </a:blip>
          <a:srcRect b="0" l="0" r="0" t="0"/>
          <a:stretch/>
        </p:blipFill>
        <p:spPr>
          <a:xfrm>
            <a:off x="7816450" y="7025625"/>
            <a:ext cx="15018752" cy="6006026"/>
          </a:xfrm>
          <a:prstGeom prst="rect">
            <a:avLst/>
          </a:prstGeom>
          <a:noFill/>
          <a:ln>
            <a:noFill/>
          </a:ln>
        </p:spPr>
      </p:pic>
      <p:sp>
        <p:nvSpPr>
          <p:cNvPr id="711" name="Google Shape;711;p65"/>
          <p:cNvSpPr txBox="1"/>
          <p:nvPr>
            <p:ph idx="2" type="body"/>
          </p:nvPr>
        </p:nvSpPr>
        <p:spPr>
          <a:xfrm>
            <a:off x="11968025" y="2903625"/>
            <a:ext cx="11397300" cy="8300100"/>
          </a:xfrm>
          <a:prstGeom prst="rect">
            <a:avLst/>
          </a:prstGeom>
          <a:noFill/>
          <a:ln>
            <a:noFill/>
          </a:ln>
        </p:spPr>
        <p:txBody>
          <a:bodyPr anchorCtr="0" anchor="t" bIns="45700" lIns="91425" spcFirstLastPara="1" rIns="91425" wrap="square" tIns="45700">
            <a:noAutofit/>
          </a:bodyPr>
          <a:lstStyle/>
          <a:p>
            <a:pPr indent="-476250" lvl="0" marL="457200" rtl="0" algn="l">
              <a:lnSpc>
                <a:spcPct val="150000"/>
              </a:lnSpc>
              <a:spcBef>
                <a:spcPts val="0"/>
              </a:spcBef>
              <a:spcAft>
                <a:spcPts val="0"/>
              </a:spcAft>
              <a:buClr>
                <a:schemeClr val="accent2"/>
              </a:buClr>
              <a:buSzPts val="3100"/>
              <a:buChar char="•"/>
            </a:pPr>
            <a:r>
              <a:rPr lang="en"/>
              <a:t>Check 3: accounting freshness</a:t>
            </a:r>
            <a:endParaRPr/>
          </a:p>
          <a:p>
            <a:pPr indent="-460375" lvl="1" marL="1066800" rtl="0" algn="l">
              <a:lnSpc>
                <a:spcPct val="150000"/>
              </a:lnSpc>
              <a:spcBef>
                <a:spcPts val="0"/>
              </a:spcBef>
              <a:spcAft>
                <a:spcPts val="0"/>
              </a:spcAft>
              <a:buClr>
                <a:schemeClr val="accent5"/>
              </a:buClr>
              <a:buSzPts val="3200"/>
              <a:buChar char="•"/>
            </a:pPr>
            <a:r>
              <a:rPr lang="en">
                <a:solidFill>
                  <a:schemeClr val="accent5"/>
                </a:solidFill>
              </a:rPr>
              <a:t>Checks if accounting records were sent recently</a:t>
            </a:r>
            <a:endParaRPr>
              <a:solidFill>
                <a:schemeClr val="accent5"/>
              </a:solidFill>
            </a:endParaRPr>
          </a:p>
          <a:p>
            <a:pPr indent="-476250" lvl="0" marL="457200" rtl="0" algn="l">
              <a:lnSpc>
                <a:spcPct val="150000"/>
              </a:lnSpc>
              <a:spcBef>
                <a:spcPts val="0"/>
              </a:spcBef>
              <a:spcAft>
                <a:spcPts val="0"/>
              </a:spcAft>
              <a:buClr>
                <a:schemeClr val="accent2"/>
              </a:buClr>
              <a:buSzPts val="3100"/>
              <a:buChar char="•"/>
            </a:pPr>
            <a:r>
              <a:rPr lang="en"/>
              <a:t>Check 4: discovery freshness</a:t>
            </a:r>
            <a:endParaRPr/>
          </a:p>
          <a:p>
            <a:pPr indent="-457200" lvl="1" marL="1066800" rtl="0" algn="l">
              <a:lnSpc>
                <a:spcPct val="150000"/>
              </a:lnSpc>
              <a:spcBef>
                <a:spcPts val="0"/>
              </a:spcBef>
              <a:spcAft>
                <a:spcPts val="0"/>
              </a:spcAft>
              <a:buClr>
                <a:schemeClr val="accent5"/>
              </a:buClr>
              <a:buSzPts val="3200"/>
              <a:buChar char="•"/>
            </a:pPr>
            <a:r>
              <a:rPr lang="en">
                <a:solidFill>
                  <a:schemeClr val="accent5"/>
                </a:solidFill>
              </a:rPr>
              <a:t>Checks if there is recent information about the site </a:t>
            </a:r>
            <a:endParaRPr/>
          </a:p>
          <a:p>
            <a:pPr indent="0" lvl="0" marL="0" rtl="0" algn="l">
              <a:lnSpc>
                <a:spcPct val="150000"/>
              </a:lnSpc>
              <a:spcBef>
                <a:spcPts val="0"/>
              </a:spcBef>
              <a:spcAft>
                <a:spcPts val="0"/>
              </a:spcAft>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5" name="Shape 715"/>
        <p:cNvGrpSpPr/>
        <p:nvPr/>
      </p:nvGrpSpPr>
      <p:grpSpPr>
        <a:xfrm>
          <a:off x="0" y="0"/>
          <a:ext cx="0" cy="0"/>
          <a:chOff x="0" y="0"/>
          <a:chExt cx="0" cy="0"/>
        </a:xfrm>
      </p:grpSpPr>
      <p:sp>
        <p:nvSpPr>
          <p:cNvPr id="716" name="Google Shape;716;p66"/>
          <p:cNvSpPr txBox="1"/>
          <p:nvPr>
            <p:ph type="title"/>
          </p:nvPr>
        </p:nvSpPr>
        <p:spPr>
          <a:xfrm>
            <a:off x="2564146" y="790816"/>
            <a:ext cx="21971100" cy="831300"/>
          </a:xfrm>
          <a:prstGeom prst="rect">
            <a:avLst/>
          </a:prstGeom>
          <a:noFill/>
          <a:ln>
            <a:noFill/>
          </a:ln>
        </p:spPr>
        <p:txBody>
          <a:bodyPr anchorCtr="0" anchor="ctr" bIns="0" lIns="0" spcFirstLastPara="1" rIns="0" wrap="square" tIns="0">
            <a:spAutoFit/>
          </a:bodyPr>
          <a:lstStyle/>
          <a:p>
            <a:pPr indent="0" lvl="0" marL="0" rtl="0" algn="l">
              <a:lnSpc>
                <a:spcPct val="100000"/>
              </a:lnSpc>
              <a:spcBef>
                <a:spcPts val="0"/>
              </a:spcBef>
              <a:spcAft>
                <a:spcPts val="0"/>
              </a:spcAft>
              <a:buClr>
                <a:srgbClr val="005FAA"/>
              </a:buClr>
              <a:buSzPts val="5400"/>
              <a:buFont typeface="DM Sans"/>
              <a:buNone/>
            </a:pPr>
            <a:r>
              <a:rPr lang="en"/>
              <a:t>Behind the scenes - Accounting</a:t>
            </a:r>
            <a:endParaRPr/>
          </a:p>
        </p:txBody>
      </p:sp>
      <p:sp>
        <p:nvSpPr>
          <p:cNvPr id="717" name="Google Shape;717;p66"/>
          <p:cNvSpPr txBox="1"/>
          <p:nvPr>
            <p:ph idx="1" type="body"/>
          </p:nvPr>
        </p:nvSpPr>
        <p:spPr>
          <a:xfrm>
            <a:off x="2563814" y="1755775"/>
            <a:ext cx="21031200" cy="533400"/>
          </a:xfrm>
          <a:prstGeom prst="rect">
            <a:avLst/>
          </a:prstGeom>
          <a:noFill/>
          <a:ln>
            <a:noFill/>
          </a:ln>
        </p:spPr>
        <p:txBody>
          <a:bodyPr anchorCtr="0" anchor="t" bIns="45700" lIns="45700" spcFirstLastPara="1" rIns="45700" wrap="square" tIns="45700">
            <a:noAutofit/>
          </a:bodyPr>
          <a:lstStyle/>
          <a:p>
            <a:pPr indent="0" lvl="0" marL="0" rtl="0" algn="l">
              <a:lnSpc>
                <a:spcPct val="90000"/>
              </a:lnSpc>
              <a:spcBef>
                <a:spcPts val="0"/>
              </a:spcBef>
              <a:spcAft>
                <a:spcPts val="0"/>
              </a:spcAft>
              <a:buClr>
                <a:srgbClr val="828282"/>
              </a:buClr>
              <a:buSzPts val="3100"/>
              <a:buFont typeface="DM Sans"/>
              <a:buNone/>
            </a:pPr>
            <a:r>
              <a:t/>
            </a:r>
            <a:endParaRPr/>
          </a:p>
        </p:txBody>
      </p:sp>
      <p:sp>
        <p:nvSpPr>
          <p:cNvPr id="718" name="Google Shape;718;p66"/>
          <p:cNvSpPr txBox="1"/>
          <p:nvPr>
            <p:ph idx="12" type="sldNum"/>
          </p:nvPr>
        </p:nvSpPr>
        <p:spPr>
          <a:xfrm>
            <a:off x="23212926" y="13031659"/>
            <a:ext cx="683400" cy="369300"/>
          </a:xfrm>
          <a:prstGeom prst="rect">
            <a:avLst/>
          </a:prstGeom>
          <a:noFill/>
          <a:ln>
            <a:noFill/>
          </a:ln>
        </p:spPr>
        <p:txBody>
          <a:bodyPr anchorCtr="0" anchor="ctr" bIns="45700" lIns="91425" spcFirstLastPara="1" rIns="91425" wrap="square" tIns="45700">
            <a:spAutoFit/>
          </a:bodyPr>
          <a:lstStyle/>
          <a:p>
            <a:pPr indent="0" lvl="0" marL="0" rtl="0" algn="r">
              <a:spcBef>
                <a:spcPts val="0"/>
              </a:spcBef>
              <a:spcAft>
                <a:spcPts val="0"/>
              </a:spcAft>
              <a:buClr>
                <a:srgbClr val="999999"/>
              </a:buClr>
              <a:buSzPts val="1800"/>
              <a:buFont typeface="DM Sans"/>
              <a:buNone/>
            </a:pPr>
            <a:fld id="{00000000-1234-1234-1234-123412341234}" type="slidenum">
              <a:rPr lang="en"/>
              <a:t>‹#›</a:t>
            </a:fld>
            <a:endParaRPr/>
          </a:p>
        </p:txBody>
      </p:sp>
      <p:sp>
        <p:nvSpPr>
          <p:cNvPr id="719" name="Google Shape;719;p66"/>
          <p:cNvSpPr txBox="1"/>
          <p:nvPr>
            <p:ph idx="2" type="body"/>
          </p:nvPr>
        </p:nvSpPr>
        <p:spPr>
          <a:xfrm>
            <a:off x="1016000" y="2903625"/>
            <a:ext cx="6946500" cy="8277000"/>
          </a:xfrm>
          <a:prstGeom prst="rect">
            <a:avLst/>
          </a:prstGeom>
          <a:noFill/>
          <a:ln>
            <a:noFill/>
          </a:ln>
        </p:spPr>
        <p:txBody>
          <a:bodyPr anchorCtr="0" anchor="t" bIns="45700" lIns="91425" spcFirstLastPara="1" rIns="91425" wrap="square" tIns="45700">
            <a:noAutofit/>
          </a:bodyPr>
          <a:lstStyle/>
          <a:p>
            <a:pPr indent="0" lvl="0" marL="0" rtl="0" algn="l">
              <a:lnSpc>
                <a:spcPct val="150000"/>
              </a:lnSpc>
              <a:spcBef>
                <a:spcPts val="0"/>
              </a:spcBef>
              <a:spcAft>
                <a:spcPts val="0"/>
              </a:spcAft>
              <a:buNone/>
            </a:pPr>
            <a:r>
              <a:rPr lang="en"/>
              <a:t>Collects usage information for every provider / community</a:t>
            </a:r>
            <a:endParaRPr/>
          </a:p>
          <a:p>
            <a:pPr indent="0" lvl="0" marL="0" rtl="0" algn="l">
              <a:lnSpc>
                <a:spcPct val="150000"/>
              </a:lnSpc>
              <a:spcBef>
                <a:spcPts val="0"/>
              </a:spcBef>
              <a:spcAft>
                <a:spcPts val="0"/>
              </a:spcAft>
              <a:buNone/>
            </a:pPr>
            <a:r>
              <a:t/>
            </a:r>
            <a:endParaRPr/>
          </a:p>
          <a:p>
            <a:pPr indent="0" lvl="0" marL="0" rtl="0" algn="l">
              <a:lnSpc>
                <a:spcPct val="150000"/>
              </a:lnSpc>
              <a:spcBef>
                <a:spcPts val="0"/>
              </a:spcBef>
              <a:spcAft>
                <a:spcPts val="0"/>
              </a:spcAft>
              <a:buNone/>
            </a:pPr>
            <a:r>
              <a:rPr lang="en"/>
              <a:t>Visualization through EGI Accounting portal - </a:t>
            </a:r>
            <a:r>
              <a:rPr lang="en" u="sng">
                <a:solidFill>
                  <a:schemeClr val="hlink"/>
                </a:solidFill>
                <a:hlinkClick r:id="rId3"/>
              </a:rPr>
              <a:t>https://accounting.egi.eu</a:t>
            </a:r>
            <a:r>
              <a:rPr lang="en"/>
              <a:t> </a:t>
            </a:r>
            <a:endParaRPr/>
          </a:p>
          <a:p>
            <a:pPr indent="0" lvl="0" marL="0" rtl="0" algn="l">
              <a:lnSpc>
                <a:spcPct val="150000"/>
              </a:lnSpc>
              <a:spcBef>
                <a:spcPts val="0"/>
              </a:spcBef>
              <a:spcAft>
                <a:spcPts val="0"/>
              </a:spcAft>
              <a:buNone/>
            </a:pPr>
            <a:r>
              <a:t/>
            </a:r>
            <a:endParaRPr/>
          </a:p>
        </p:txBody>
      </p:sp>
      <p:pic>
        <p:nvPicPr>
          <p:cNvPr id="720" name="Google Shape;720;p66"/>
          <p:cNvPicPr preferRelativeResize="0"/>
          <p:nvPr/>
        </p:nvPicPr>
        <p:blipFill>
          <a:blip r:embed="rId4">
            <a:alphaModFix/>
          </a:blip>
          <a:stretch>
            <a:fillRect/>
          </a:stretch>
        </p:blipFill>
        <p:spPr>
          <a:xfrm>
            <a:off x="8570925" y="1891151"/>
            <a:ext cx="15229651" cy="10621426"/>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4" name="Shape 724"/>
        <p:cNvGrpSpPr/>
        <p:nvPr/>
      </p:nvGrpSpPr>
      <p:grpSpPr>
        <a:xfrm>
          <a:off x="0" y="0"/>
          <a:ext cx="0" cy="0"/>
          <a:chOff x="0" y="0"/>
          <a:chExt cx="0" cy="0"/>
        </a:xfrm>
      </p:grpSpPr>
      <p:sp>
        <p:nvSpPr>
          <p:cNvPr id="725" name="Google Shape;725;p67"/>
          <p:cNvSpPr txBox="1"/>
          <p:nvPr>
            <p:ph type="title"/>
          </p:nvPr>
        </p:nvSpPr>
        <p:spPr>
          <a:xfrm>
            <a:off x="2564146" y="790816"/>
            <a:ext cx="21971100" cy="831300"/>
          </a:xfrm>
          <a:prstGeom prst="rect">
            <a:avLst/>
          </a:prstGeom>
          <a:noFill/>
          <a:ln>
            <a:noFill/>
          </a:ln>
        </p:spPr>
        <p:txBody>
          <a:bodyPr anchorCtr="0" anchor="ctr" bIns="0" lIns="0" spcFirstLastPara="1" rIns="0" wrap="square" tIns="0">
            <a:spAutoFit/>
          </a:bodyPr>
          <a:lstStyle/>
          <a:p>
            <a:pPr indent="0" lvl="0" marL="0" rtl="0" algn="l">
              <a:lnSpc>
                <a:spcPct val="100000"/>
              </a:lnSpc>
              <a:spcBef>
                <a:spcPts val="0"/>
              </a:spcBef>
              <a:spcAft>
                <a:spcPts val="0"/>
              </a:spcAft>
              <a:buClr>
                <a:srgbClr val="005FAA"/>
              </a:buClr>
              <a:buSzPts val="5400"/>
              <a:buFont typeface="DM Sans"/>
              <a:buNone/>
            </a:pPr>
            <a:r>
              <a:rPr lang="en"/>
              <a:t>Behind the scenes - Fedcloud control panel</a:t>
            </a:r>
            <a:endParaRPr/>
          </a:p>
        </p:txBody>
      </p:sp>
      <p:sp>
        <p:nvSpPr>
          <p:cNvPr id="726" name="Google Shape;726;p67"/>
          <p:cNvSpPr txBox="1"/>
          <p:nvPr>
            <p:ph idx="1" type="body"/>
          </p:nvPr>
        </p:nvSpPr>
        <p:spPr>
          <a:xfrm>
            <a:off x="2563814" y="1755775"/>
            <a:ext cx="21031200" cy="533400"/>
          </a:xfrm>
          <a:prstGeom prst="rect">
            <a:avLst/>
          </a:prstGeom>
          <a:noFill/>
          <a:ln>
            <a:noFill/>
          </a:ln>
        </p:spPr>
        <p:txBody>
          <a:bodyPr anchorCtr="0" anchor="t" bIns="45700" lIns="45700" spcFirstLastPara="1" rIns="45700" wrap="square" tIns="45700">
            <a:noAutofit/>
          </a:bodyPr>
          <a:lstStyle/>
          <a:p>
            <a:pPr indent="0" lvl="0" marL="0" rtl="0" algn="l">
              <a:lnSpc>
                <a:spcPct val="90000"/>
              </a:lnSpc>
              <a:spcBef>
                <a:spcPts val="0"/>
              </a:spcBef>
              <a:spcAft>
                <a:spcPts val="0"/>
              </a:spcAft>
              <a:buClr>
                <a:srgbClr val="828282"/>
              </a:buClr>
              <a:buSzPts val="3100"/>
              <a:buFont typeface="DM Sans"/>
              <a:buNone/>
            </a:pPr>
            <a:r>
              <a:t/>
            </a:r>
            <a:endParaRPr/>
          </a:p>
        </p:txBody>
      </p:sp>
      <p:sp>
        <p:nvSpPr>
          <p:cNvPr id="727" name="Google Shape;727;p67"/>
          <p:cNvSpPr txBox="1"/>
          <p:nvPr>
            <p:ph idx="12" type="sldNum"/>
          </p:nvPr>
        </p:nvSpPr>
        <p:spPr>
          <a:xfrm>
            <a:off x="23212926" y="13031659"/>
            <a:ext cx="683400" cy="369300"/>
          </a:xfrm>
          <a:prstGeom prst="rect">
            <a:avLst/>
          </a:prstGeom>
          <a:noFill/>
          <a:ln>
            <a:noFill/>
          </a:ln>
        </p:spPr>
        <p:txBody>
          <a:bodyPr anchorCtr="0" anchor="ctr" bIns="45700" lIns="91425" spcFirstLastPara="1" rIns="91425" wrap="square" tIns="45700">
            <a:spAutoFit/>
          </a:bodyPr>
          <a:lstStyle/>
          <a:p>
            <a:pPr indent="0" lvl="0" marL="0" rtl="0" algn="r">
              <a:spcBef>
                <a:spcPts val="0"/>
              </a:spcBef>
              <a:spcAft>
                <a:spcPts val="0"/>
              </a:spcAft>
              <a:buClr>
                <a:srgbClr val="999999"/>
              </a:buClr>
              <a:buSzPts val="1800"/>
              <a:buFont typeface="DM Sans"/>
              <a:buNone/>
            </a:pPr>
            <a:fld id="{00000000-1234-1234-1234-123412341234}" type="slidenum">
              <a:rPr lang="en"/>
              <a:t>‹#›</a:t>
            </a:fld>
            <a:endParaRPr/>
          </a:p>
        </p:txBody>
      </p:sp>
      <p:sp>
        <p:nvSpPr>
          <p:cNvPr id="728" name="Google Shape;728;p67"/>
          <p:cNvSpPr txBox="1"/>
          <p:nvPr>
            <p:ph idx="2" type="body"/>
          </p:nvPr>
        </p:nvSpPr>
        <p:spPr>
          <a:xfrm>
            <a:off x="1016000" y="2903618"/>
            <a:ext cx="22578900" cy="8277000"/>
          </a:xfrm>
          <a:prstGeom prst="rect">
            <a:avLst/>
          </a:prstGeom>
          <a:noFill/>
          <a:ln>
            <a:noFill/>
          </a:ln>
        </p:spPr>
        <p:txBody>
          <a:bodyPr anchorCtr="0" anchor="t" bIns="45700" lIns="91425" spcFirstLastPara="1" rIns="91425" wrap="square" tIns="45700">
            <a:noAutofit/>
          </a:bodyPr>
          <a:lstStyle/>
          <a:p>
            <a:pPr indent="-425450" lvl="0" marL="457200" rtl="0" algn="l">
              <a:lnSpc>
                <a:spcPct val="150000"/>
              </a:lnSpc>
              <a:spcBef>
                <a:spcPts val="0"/>
              </a:spcBef>
              <a:spcAft>
                <a:spcPts val="0"/>
              </a:spcAft>
              <a:buSzPts val="3100"/>
              <a:buChar char="●"/>
            </a:pPr>
            <a:r>
              <a:rPr lang="en"/>
              <a:t>Set of tools for managing the federation</a:t>
            </a:r>
            <a:endParaRPr/>
          </a:p>
          <a:p>
            <a:pPr indent="-501650" lvl="1" marL="914400" rtl="0" algn="l">
              <a:lnSpc>
                <a:spcPct val="150000"/>
              </a:lnSpc>
              <a:spcBef>
                <a:spcPts val="0"/>
              </a:spcBef>
              <a:spcAft>
                <a:spcPts val="0"/>
              </a:spcAft>
              <a:buClr>
                <a:schemeClr val="accent1"/>
              </a:buClr>
              <a:buSzPts val="4300"/>
              <a:buChar char="○"/>
            </a:pPr>
            <a:r>
              <a:rPr lang="en" sz="4300">
                <a:solidFill>
                  <a:schemeClr val="accent1"/>
                </a:solidFill>
              </a:rPr>
              <a:t>cloud-info-provider</a:t>
            </a:r>
            <a:r>
              <a:rPr b="0" lang="en" sz="4300">
                <a:solidFill>
                  <a:schemeClr val="accent1"/>
                </a:solidFill>
              </a:rPr>
              <a:t> - collects information about the providers (available flavors / images / projects) to enable </a:t>
            </a:r>
            <a:r>
              <a:rPr b="0" lang="en" sz="4300">
                <a:solidFill>
                  <a:schemeClr val="accent1"/>
                </a:solidFill>
              </a:rPr>
              <a:t>automated</a:t>
            </a:r>
            <a:r>
              <a:rPr b="0" lang="en" sz="4300">
                <a:solidFill>
                  <a:schemeClr val="accent1"/>
                </a:solidFill>
              </a:rPr>
              <a:t> discovery of federation features</a:t>
            </a:r>
            <a:endParaRPr b="0" sz="4300">
              <a:solidFill>
                <a:schemeClr val="accent1"/>
              </a:solidFill>
            </a:endParaRPr>
          </a:p>
          <a:p>
            <a:pPr indent="-501650" lvl="1" marL="914400" rtl="0" algn="l">
              <a:lnSpc>
                <a:spcPct val="150000"/>
              </a:lnSpc>
              <a:spcBef>
                <a:spcPts val="0"/>
              </a:spcBef>
              <a:spcAft>
                <a:spcPts val="0"/>
              </a:spcAft>
              <a:buClr>
                <a:schemeClr val="accent1"/>
              </a:buClr>
              <a:buSzPts val="4300"/>
              <a:buChar char="○"/>
            </a:pPr>
            <a:r>
              <a:rPr lang="en" sz="4300">
                <a:solidFill>
                  <a:schemeClr val="accent1"/>
                </a:solidFill>
              </a:rPr>
              <a:t>image-sync</a:t>
            </a:r>
            <a:r>
              <a:rPr b="0" lang="en" sz="4300">
                <a:solidFill>
                  <a:schemeClr val="accent1"/>
                </a:solidFill>
              </a:rPr>
              <a:t> - syncs images from central registry to the providers</a:t>
            </a:r>
            <a:endParaRPr b="0" sz="4300">
              <a:solidFill>
                <a:schemeClr val="accent1"/>
              </a:solidFill>
            </a:endParaRPr>
          </a:p>
          <a:p>
            <a:pPr indent="-501650" lvl="1" marL="914400" rtl="0" algn="l">
              <a:lnSpc>
                <a:spcPct val="150000"/>
              </a:lnSpc>
              <a:spcBef>
                <a:spcPts val="0"/>
              </a:spcBef>
              <a:spcAft>
                <a:spcPts val="0"/>
              </a:spcAft>
              <a:buClr>
                <a:schemeClr val="accent1"/>
              </a:buClr>
              <a:buSzPts val="4300"/>
              <a:buChar char="○"/>
            </a:pPr>
            <a:r>
              <a:rPr lang="en" sz="4300">
                <a:solidFill>
                  <a:schemeClr val="accent1"/>
                </a:solidFill>
              </a:rPr>
              <a:t>fedcloud-vmi-templates</a:t>
            </a:r>
            <a:r>
              <a:rPr b="0" lang="en" sz="4300">
                <a:solidFill>
                  <a:schemeClr val="accent1"/>
                </a:solidFill>
              </a:rPr>
              <a:t> - automated building and testing of EGI images, including pushing to the registry</a:t>
            </a:r>
            <a:endParaRPr b="0" sz="4300">
              <a:solidFill>
                <a:schemeClr val="accent1"/>
              </a:solidFill>
            </a:endParaRPr>
          </a:p>
          <a:p>
            <a:pPr indent="-501650" lvl="1" marL="914400" rtl="0" algn="l">
              <a:lnSpc>
                <a:spcPct val="150000"/>
              </a:lnSpc>
              <a:spcBef>
                <a:spcPts val="0"/>
              </a:spcBef>
              <a:spcAft>
                <a:spcPts val="0"/>
              </a:spcAft>
              <a:buClr>
                <a:schemeClr val="accent1"/>
              </a:buClr>
              <a:buSzPts val="4300"/>
              <a:buChar char="○"/>
            </a:pPr>
            <a:r>
              <a:rPr lang="en" sz="4300">
                <a:solidFill>
                  <a:schemeClr val="accent1"/>
                </a:solidFill>
              </a:rPr>
              <a:t>fedcloud-dashboard</a:t>
            </a:r>
            <a:r>
              <a:rPr b="0" lang="en" sz="4300">
                <a:solidFill>
                  <a:schemeClr val="accent1"/>
                </a:solidFill>
              </a:rPr>
              <a:t> - dashboard with links to the OpenStack horizon</a:t>
            </a:r>
            <a:endParaRPr b="0" sz="4300">
              <a:solidFill>
                <a:schemeClr val="accent1"/>
              </a:solidFill>
            </a:endParaRPr>
          </a:p>
          <a:p>
            <a:pPr indent="-501650" lvl="1" marL="914400" rtl="0" algn="l">
              <a:lnSpc>
                <a:spcPct val="150000"/>
              </a:lnSpc>
              <a:spcBef>
                <a:spcPts val="0"/>
              </a:spcBef>
              <a:spcAft>
                <a:spcPts val="0"/>
              </a:spcAft>
              <a:buClr>
                <a:schemeClr val="accent1"/>
              </a:buClr>
              <a:buSzPts val="4300"/>
              <a:buChar char="○"/>
            </a:pPr>
            <a:r>
              <a:rPr lang="en" sz="4300">
                <a:solidFill>
                  <a:schemeClr val="accent1"/>
                </a:solidFill>
              </a:rPr>
              <a:t>fedcloud-monitoring-tools</a:t>
            </a:r>
            <a:r>
              <a:rPr b="0" lang="en" sz="4300">
                <a:solidFill>
                  <a:schemeClr val="accent1"/>
                </a:solidFill>
              </a:rPr>
              <a:t> - tools for </a:t>
            </a:r>
            <a:r>
              <a:rPr b="0" lang="en" sz="4300">
                <a:solidFill>
                  <a:schemeClr val="accent1"/>
                </a:solidFill>
              </a:rPr>
              <a:t>monitoring the usage and correct configuration of the providers</a:t>
            </a:r>
            <a:endParaRPr b="0" sz="43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2" name="Shape 732"/>
        <p:cNvGrpSpPr/>
        <p:nvPr/>
      </p:nvGrpSpPr>
      <p:grpSpPr>
        <a:xfrm>
          <a:off x="0" y="0"/>
          <a:ext cx="0" cy="0"/>
          <a:chOff x="0" y="0"/>
          <a:chExt cx="0" cy="0"/>
        </a:xfrm>
      </p:grpSpPr>
      <p:sp>
        <p:nvSpPr>
          <p:cNvPr id="733" name="Google Shape;733;p68"/>
          <p:cNvSpPr txBox="1"/>
          <p:nvPr>
            <p:ph idx="1" type="body"/>
          </p:nvPr>
        </p:nvSpPr>
        <p:spPr>
          <a:xfrm>
            <a:off x="2563814" y="1755775"/>
            <a:ext cx="21031200" cy="533400"/>
          </a:xfrm>
          <a:prstGeom prst="rect">
            <a:avLst/>
          </a:prstGeom>
        </p:spPr>
        <p:txBody>
          <a:bodyPr anchorCtr="0" anchor="t" bIns="45700" lIns="45700" spcFirstLastPara="1" rIns="45700" wrap="square" tIns="45700">
            <a:noAutofit/>
          </a:bodyPr>
          <a:lstStyle/>
          <a:p>
            <a:pPr indent="0" lvl="0" marL="0" rtl="0" algn="l">
              <a:spcBef>
                <a:spcPts val="1000"/>
              </a:spcBef>
              <a:spcAft>
                <a:spcPts val="0"/>
              </a:spcAft>
              <a:buNone/>
            </a:pPr>
            <a:r>
              <a:t/>
            </a:r>
            <a:endParaRPr/>
          </a:p>
        </p:txBody>
      </p:sp>
      <p:sp>
        <p:nvSpPr>
          <p:cNvPr id="734" name="Google Shape;734;p68"/>
          <p:cNvSpPr txBox="1"/>
          <p:nvPr>
            <p:ph idx="12" type="sldNum"/>
          </p:nvPr>
        </p:nvSpPr>
        <p:spPr>
          <a:xfrm>
            <a:off x="23212926" y="13031659"/>
            <a:ext cx="683400" cy="369300"/>
          </a:xfrm>
          <a:prstGeom prst="rect">
            <a:avLst/>
          </a:prstGeom>
        </p:spPr>
        <p:txBody>
          <a:bodyPr anchorCtr="0" anchor="ctr" bIns="45700" lIns="91425" spcFirstLastPara="1" rIns="91425" wrap="square" tIns="45700">
            <a:spAutoFit/>
          </a:bodyPr>
          <a:lstStyle/>
          <a:p>
            <a:pPr indent="0" lvl="0" marL="0" rtl="0" algn="r">
              <a:spcBef>
                <a:spcPts val="0"/>
              </a:spcBef>
              <a:spcAft>
                <a:spcPts val="0"/>
              </a:spcAft>
              <a:buClr>
                <a:srgbClr val="999999"/>
              </a:buClr>
              <a:buSzPts val="1800"/>
              <a:buFont typeface="DM Sans"/>
              <a:buNone/>
            </a:pPr>
            <a:fld id="{00000000-1234-1234-1234-123412341234}" type="slidenum">
              <a:rPr lang="en"/>
              <a:t>‹#›</a:t>
            </a:fld>
            <a:endParaRPr/>
          </a:p>
        </p:txBody>
      </p:sp>
      <p:sp>
        <p:nvSpPr>
          <p:cNvPr id="735" name="Google Shape;735;p68"/>
          <p:cNvSpPr txBox="1"/>
          <p:nvPr>
            <p:ph type="title"/>
          </p:nvPr>
        </p:nvSpPr>
        <p:spPr>
          <a:xfrm>
            <a:off x="2564146" y="790816"/>
            <a:ext cx="21971100" cy="831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Some communities </a:t>
            </a:r>
            <a:r>
              <a:rPr lang="en"/>
              <a:t>relying</a:t>
            </a:r>
            <a:r>
              <a:rPr lang="en"/>
              <a:t> on EGI Cloud Compute</a:t>
            </a:r>
            <a:endParaRPr/>
          </a:p>
        </p:txBody>
      </p:sp>
      <p:pic>
        <p:nvPicPr>
          <p:cNvPr id="736" name="Google Shape;736;p68"/>
          <p:cNvPicPr preferRelativeResize="0"/>
          <p:nvPr/>
        </p:nvPicPr>
        <p:blipFill>
          <a:blip r:embed="rId3">
            <a:alphaModFix/>
          </a:blip>
          <a:stretch>
            <a:fillRect/>
          </a:stretch>
        </p:blipFill>
        <p:spPr>
          <a:xfrm>
            <a:off x="2697052" y="6163112"/>
            <a:ext cx="4619425" cy="2600576"/>
          </a:xfrm>
          <a:prstGeom prst="rect">
            <a:avLst/>
          </a:prstGeom>
          <a:noFill/>
          <a:ln>
            <a:noFill/>
          </a:ln>
        </p:spPr>
      </p:pic>
      <p:sp>
        <p:nvSpPr>
          <p:cNvPr id="737" name="Google Shape;737;p68"/>
          <p:cNvSpPr txBox="1"/>
          <p:nvPr/>
        </p:nvSpPr>
        <p:spPr>
          <a:xfrm>
            <a:off x="9494525" y="6539850"/>
            <a:ext cx="12307200" cy="184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3600">
                <a:latin typeface="DM Sans"/>
                <a:ea typeface="DM Sans"/>
                <a:cs typeface="DM Sans"/>
                <a:sym typeface="DM Sans"/>
              </a:rPr>
              <a:t>NBIS (National Bioinformatics Infrastructure Sweden) relies on EGI Cloud to develop and deploy portals for </a:t>
            </a:r>
            <a:r>
              <a:rPr lang="en" sz="3600">
                <a:latin typeface="DM Sans"/>
                <a:ea typeface="DM Sans"/>
                <a:cs typeface="DM Sans"/>
                <a:sym typeface="DM Sans"/>
              </a:rPr>
              <a:t>Life Science researchers worldwide.</a:t>
            </a:r>
            <a:endParaRPr sz="3600">
              <a:latin typeface="DM Sans"/>
              <a:ea typeface="DM Sans"/>
              <a:cs typeface="DM Sans"/>
              <a:sym typeface="DM Sans"/>
            </a:endParaRPr>
          </a:p>
        </p:txBody>
      </p:sp>
      <p:pic>
        <p:nvPicPr>
          <p:cNvPr id="738" name="Google Shape;738;p68"/>
          <p:cNvPicPr preferRelativeResize="0"/>
          <p:nvPr/>
        </p:nvPicPr>
        <p:blipFill rotWithShape="1">
          <a:blip r:embed="rId4">
            <a:alphaModFix/>
          </a:blip>
          <a:srcRect b="35307" l="9099" r="0" t="33271"/>
          <a:stretch/>
        </p:blipFill>
        <p:spPr>
          <a:xfrm>
            <a:off x="1656375" y="3699500"/>
            <a:ext cx="6700779" cy="1544200"/>
          </a:xfrm>
          <a:prstGeom prst="rect">
            <a:avLst/>
          </a:prstGeom>
          <a:noFill/>
          <a:ln>
            <a:noFill/>
          </a:ln>
        </p:spPr>
      </p:pic>
      <p:sp>
        <p:nvSpPr>
          <p:cNvPr id="739" name="Google Shape;739;p68"/>
          <p:cNvSpPr txBox="1"/>
          <p:nvPr/>
        </p:nvSpPr>
        <p:spPr>
          <a:xfrm>
            <a:off x="9494525" y="3271000"/>
            <a:ext cx="12307200" cy="2401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3600">
                <a:highlight>
                  <a:srgbClr val="FFFFFF"/>
                </a:highlight>
                <a:latin typeface="DM Sans"/>
                <a:ea typeface="DM Sans"/>
                <a:cs typeface="DM Sans"/>
                <a:sym typeface="DM Sans"/>
              </a:rPr>
              <a:t>IceCube is the world’s premier facility to detect neutrinos with energies above approximately 10 GeV. Uses EGI Cloud to provide a distributed pool of resources to run GPU-based workloads </a:t>
            </a:r>
            <a:endParaRPr sz="3600"/>
          </a:p>
        </p:txBody>
      </p:sp>
      <p:pic>
        <p:nvPicPr>
          <p:cNvPr id="740" name="Google Shape;740;p68"/>
          <p:cNvPicPr preferRelativeResize="0"/>
          <p:nvPr/>
        </p:nvPicPr>
        <p:blipFill rotWithShape="1">
          <a:blip r:embed="rId5">
            <a:alphaModFix/>
          </a:blip>
          <a:srcRect b="0" l="10771" r="17656" t="11551"/>
          <a:stretch/>
        </p:blipFill>
        <p:spPr>
          <a:xfrm>
            <a:off x="2924865" y="9768575"/>
            <a:ext cx="4163800" cy="2896950"/>
          </a:xfrm>
          <a:prstGeom prst="rect">
            <a:avLst/>
          </a:prstGeom>
          <a:noFill/>
          <a:ln>
            <a:noFill/>
          </a:ln>
        </p:spPr>
      </p:pic>
      <p:sp>
        <p:nvSpPr>
          <p:cNvPr id="741" name="Google Shape;741;p68"/>
          <p:cNvSpPr txBox="1"/>
          <p:nvPr/>
        </p:nvSpPr>
        <p:spPr>
          <a:xfrm>
            <a:off x="9494525" y="9254600"/>
            <a:ext cx="12573000" cy="3924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3600">
                <a:latin typeface="DM Sans"/>
                <a:ea typeface="DM Sans"/>
                <a:cs typeface="DM Sans"/>
                <a:sym typeface="DM Sans"/>
              </a:rPr>
              <a:t>OBSEA is a ground-based cable observatory located in Spain, in a protected fishing area. EGI Cloud is used to deploy the data acquisition and data visualization services of the OBSEA infrastructure. Services hosted in the EGI Infrastructure are directly accessed by EMODNet.</a:t>
            </a:r>
            <a:endParaRPr sz="3600">
              <a:latin typeface="DM Sans"/>
              <a:ea typeface="DM Sans"/>
              <a:cs typeface="DM Sans"/>
              <a:sym typeface="DM Sans"/>
            </a:endParaRPr>
          </a:p>
          <a:p>
            <a:pPr indent="0" lvl="0" marL="0" rtl="0" algn="l">
              <a:lnSpc>
                <a:spcPct val="115000"/>
              </a:lnSpc>
              <a:spcBef>
                <a:spcPts val="0"/>
              </a:spcBef>
              <a:spcAft>
                <a:spcPts val="0"/>
              </a:spcAft>
              <a:buNone/>
            </a:pPr>
            <a:r>
              <a:t/>
            </a:r>
            <a:endParaRPr sz="3600">
              <a:latin typeface="DM Sans"/>
              <a:ea typeface="DM Sans"/>
              <a:cs typeface="DM Sans"/>
              <a:sym typeface="DM Sans"/>
            </a:endParaRPr>
          </a:p>
        </p:txBody>
      </p:sp>
      <p:sp>
        <p:nvSpPr>
          <p:cNvPr id="742" name="Google Shape;742;p68"/>
          <p:cNvSpPr txBox="1"/>
          <p:nvPr/>
        </p:nvSpPr>
        <p:spPr>
          <a:xfrm>
            <a:off x="7647225" y="1726250"/>
            <a:ext cx="15947700" cy="6771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3200">
                <a:latin typeface="DM Sans"/>
                <a:ea typeface="DM Sans"/>
                <a:cs typeface="DM Sans"/>
                <a:sym typeface="DM Sans"/>
              </a:rPr>
              <a:t>  Learn more at </a:t>
            </a:r>
            <a:r>
              <a:rPr lang="en" sz="3200" u="sng">
                <a:solidFill>
                  <a:schemeClr val="hlink"/>
                </a:solidFill>
                <a:latin typeface="DM Sans"/>
                <a:ea typeface="DM Sans"/>
                <a:cs typeface="DM Sans"/>
                <a:sym typeface="DM Sans"/>
                <a:hlinkClick r:id="rId6"/>
              </a:rPr>
              <a:t>https://www.egi.eu/service/cloud-compute/#success-stories</a:t>
            </a:r>
            <a:r>
              <a:rPr lang="en" sz="3200">
                <a:latin typeface="DM Sans"/>
                <a:ea typeface="DM Sans"/>
                <a:cs typeface="DM Sans"/>
                <a:sym typeface="DM Sans"/>
              </a:rPr>
              <a:t> </a:t>
            </a:r>
            <a:endParaRPr sz="3200">
              <a:latin typeface="DM Sans"/>
              <a:ea typeface="DM Sans"/>
              <a:cs typeface="DM Sans"/>
              <a:sym typeface="DM Sans"/>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6" name="Shape 746"/>
        <p:cNvGrpSpPr/>
        <p:nvPr/>
      </p:nvGrpSpPr>
      <p:grpSpPr>
        <a:xfrm>
          <a:off x="0" y="0"/>
          <a:ext cx="0" cy="0"/>
          <a:chOff x="0" y="0"/>
          <a:chExt cx="0" cy="0"/>
        </a:xfrm>
      </p:grpSpPr>
      <p:sp>
        <p:nvSpPr>
          <p:cNvPr id="747" name="Google Shape;747;p69"/>
          <p:cNvSpPr txBox="1"/>
          <p:nvPr>
            <p:ph idx="1" type="body"/>
          </p:nvPr>
        </p:nvSpPr>
        <p:spPr>
          <a:xfrm>
            <a:off x="2563814" y="1755775"/>
            <a:ext cx="21031200" cy="533400"/>
          </a:xfrm>
          <a:prstGeom prst="rect">
            <a:avLst/>
          </a:prstGeom>
        </p:spPr>
        <p:txBody>
          <a:bodyPr anchorCtr="0" anchor="t" bIns="45700" lIns="45700" spcFirstLastPara="1" rIns="45700" wrap="square" tIns="45700">
            <a:noAutofit/>
          </a:bodyPr>
          <a:lstStyle/>
          <a:p>
            <a:pPr indent="0" lvl="0" marL="0" rtl="0" algn="l">
              <a:spcBef>
                <a:spcPts val="1000"/>
              </a:spcBef>
              <a:spcAft>
                <a:spcPts val="0"/>
              </a:spcAft>
              <a:buNone/>
            </a:pPr>
            <a:r>
              <a:rPr lang="en"/>
              <a:t>Beyond the basic VM management</a:t>
            </a:r>
            <a:endParaRPr/>
          </a:p>
        </p:txBody>
      </p:sp>
      <p:sp>
        <p:nvSpPr>
          <p:cNvPr id="748" name="Google Shape;748;p69"/>
          <p:cNvSpPr txBox="1"/>
          <p:nvPr>
            <p:ph idx="12" type="sldNum"/>
          </p:nvPr>
        </p:nvSpPr>
        <p:spPr>
          <a:xfrm>
            <a:off x="23212926" y="13031659"/>
            <a:ext cx="683400" cy="369300"/>
          </a:xfrm>
          <a:prstGeom prst="rect">
            <a:avLst/>
          </a:prstGeom>
        </p:spPr>
        <p:txBody>
          <a:bodyPr anchorCtr="0" anchor="ctr" bIns="45700" lIns="91425" spcFirstLastPara="1" rIns="91425" wrap="square" tIns="45700">
            <a:spAutoFit/>
          </a:bodyPr>
          <a:lstStyle/>
          <a:p>
            <a:pPr indent="0" lvl="0" marL="0" rtl="0" algn="r">
              <a:spcBef>
                <a:spcPts val="0"/>
              </a:spcBef>
              <a:spcAft>
                <a:spcPts val="0"/>
              </a:spcAft>
              <a:buClr>
                <a:srgbClr val="999999"/>
              </a:buClr>
              <a:buSzPts val="1800"/>
              <a:buFont typeface="DM Sans"/>
              <a:buNone/>
            </a:pPr>
            <a:fld id="{00000000-1234-1234-1234-123412341234}" type="slidenum">
              <a:rPr lang="en"/>
              <a:t>‹#›</a:t>
            </a:fld>
            <a:endParaRPr/>
          </a:p>
        </p:txBody>
      </p:sp>
      <p:sp>
        <p:nvSpPr>
          <p:cNvPr id="749" name="Google Shape;749;p69"/>
          <p:cNvSpPr txBox="1"/>
          <p:nvPr>
            <p:ph idx="2" type="body"/>
          </p:nvPr>
        </p:nvSpPr>
        <p:spPr>
          <a:xfrm>
            <a:off x="7879825" y="3092200"/>
            <a:ext cx="14784300" cy="1873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b="0" lang="en"/>
              <a:t>Managed Kubernetes powered by Rancher</a:t>
            </a:r>
            <a:endParaRPr b="0"/>
          </a:p>
          <a:p>
            <a:pPr indent="0" lvl="0" marL="0" rtl="0" algn="l">
              <a:spcBef>
                <a:spcPts val="0"/>
              </a:spcBef>
              <a:spcAft>
                <a:spcPts val="0"/>
              </a:spcAft>
              <a:buNone/>
            </a:pPr>
            <a:r>
              <a:rPr b="0" lang="en" sz="3200" u="sng">
                <a:solidFill>
                  <a:schemeClr val="hlink"/>
                </a:solidFill>
                <a:hlinkClick r:id="rId3"/>
              </a:rPr>
              <a:t>https://www.egi.eu/event/webinar-introduction-to-the-container-platform/</a:t>
            </a:r>
            <a:r>
              <a:rPr b="0" lang="en" sz="3200"/>
              <a:t> </a:t>
            </a:r>
            <a:endParaRPr b="0" sz="3200"/>
          </a:p>
          <a:p>
            <a:pPr indent="0" lvl="0" marL="0" rtl="0" algn="l">
              <a:spcBef>
                <a:spcPts val="0"/>
              </a:spcBef>
              <a:spcAft>
                <a:spcPts val="0"/>
              </a:spcAft>
              <a:buNone/>
            </a:pPr>
            <a:r>
              <a:t/>
            </a:r>
            <a:endParaRPr/>
          </a:p>
        </p:txBody>
      </p:sp>
      <p:sp>
        <p:nvSpPr>
          <p:cNvPr id="750" name="Google Shape;750;p69"/>
          <p:cNvSpPr txBox="1"/>
          <p:nvPr>
            <p:ph type="title"/>
          </p:nvPr>
        </p:nvSpPr>
        <p:spPr>
          <a:xfrm>
            <a:off x="2564146" y="790816"/>
            <a:ext cx="21971100" cy="831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Other relevant EGI Cloud Services</a:t>
            </a:r>
            <a:endParaRPr/>
          </a:p>
        </p:txBody>
      </p:sp>
      <p:pic>
        <p:nvPicPr>
          <p:cNvPr id="751" name="Google Shape;751;p69"/>
          <p:cNvPicPr preferRelativeResize="0"/>
          <p:nvPr/>
        </p:nvPicPr>
        <p:blipFill>
          <a:blip r:embed="rId4">
            <a:alphaModFix/>
          </a:blip>
          <a:stretch>
            <a:fillRect/>
          </a:stretch>
        </p:blipFill>
        <p:spPr>
          <a:xfrm>
            <a:off x="2761850" y="2812750"/>
            <a:ext cx="3810350" cy="2609700"/>
          </a:xfrm>
          <a:prstGeom prst="rect">
            <a:avLst/>
          </a:prstGeom>
          <a:noFill/>
          <a:ln>
            <a:noFill/>
          </a:ln>
        </p:spPr>
      </p:pic>
      <p:pic>
        <p:nvPicPr>
          <p:cNvPr id="752" name="Google Shape;752;p69"/>
          <p:cNvPicPr preferRelativeResize="0"/>
          <p:nvPr/>
        </p:nvPicPr>
        <p:blipFill>
          <a:blip r:embed="rId5">
            <a:alphaModFix/>
          </a:blip>
          <a:stretch>
            <a:fillRect/>
          </a:stretch>
        </p:blipFill>
        <p:spPr>
          <a:xfrm>
            <a:off x="2998989" y="6040867"/>
            <a:ext cx="3336072" cy="2745325"/>
          </a:xfrm>
          <a:prstGeom prst="rect">
            <a:avLst/>
          </a:prstGeom>
          <a:noFill/>
          <a:ln>
            <a:noFill/>
          </a:ln>
        </p:spPr>
      </p:pic>
      <p:sp>
        <p:nvSpPr>
          <p:cNvPr id="753" name="Google Shape;753;p69"/>
          <p:cNvSpPr txBox="1"/>
          <p:nvPr>
            <p:ph idx="2" type="body"/>
          </p:nvPr>
        </p:nvSpPr>
        <p:spPr>
          <a:xfrm>
            <a:off x="7879825" y="6209938"/>
            <a:ext cx="14784300" cy="1873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b="0" lang="en"/>
              <a:t>Automated Infrastructure as Code deployment of virtual infrastructure</a:t>
            </a:r>
            <a:endParaRPr b="0"/>
          </a:p>
          <a:p>
            <a:pPr indent="0" lvl="0" marL="0" rtl="0" algn="l">
              <a:spcBef>
                <a:spcPts val="0"/>
              </a:spcBef>
              <a:spcAft>
                <a:spcPts val="0"/>
              </a:spcAft>
              <a:buNone/>
            </a:pPr>
            <a:r>
              <a:rPr b="0" lang="en" sz="3200" u="sng">
                <a:solidFill>
                  <a:schemeClr val="hlink"/>
                </a:solidFill>
                <a:hlinkClick r:id="rId6"/>
              </a:rPr>
              <a:t>https://indico.egi.eu/event/5495/</a:t>
            </a:r>
            <a:r>
              <a:rPr b="0" lang="en" sz="3200"/>
              <a:t> </a:t>
            </a:r>
            <a:endParaRPr/>
          </a:p>
        </p:txBody>
      </p:sp>
      <p:pic>
        <p:nvPicPr>
          <p:cNvPr id="754" name="Google Shape;754;p69"/>
          <p:cNvPicPr preferRelativeResize="0"/>
          <p:nvPr/>
        </p:nvPicPr>
        <p:blipFill>
          <a:blip r:embed="rId7">
            <a:alphaModFix/>
          </a:blip>
          <a:stretch>
            <a:fillRect/>
          </a:stretch>
        </p:blipFill>
        <p:spPr>
          <a:xfrm>
            <a:off x="2998988" y="9404609"/>
            <a:ext cx="3336075" cy="2398642"/>
          </a:xfrm>
          <a:prstGeom prst="rect">
            <a:avLst/>
          </a:prstGeom>
          <a:noFill/>
          <a:ln>
            <a:noFill/>
          </a:ln>
        </p:spPr>
      </p:pic>
      <p:sp>
        <p:nvSpPr>
          <p:cNvPr id="755" name="Google Shape;755;p69"/>
          <p:cNvSpPr txBox="1"/>
          <p:nvPr>
            <p:ph idx="2" type="body"/>
          </p:nvPr>
        </p:nvSpPr>
        <p:spPr>
          <a:xfrm>
            <a:off x="7879825" y="9667013"/>
            <a:ext cx="14784300" cy="1873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b="0" lang="en"/>
              <a:t>Securely manage credentials and other sensitive information during deployment and operation </a:t>
            </a:r>
            <a:endParaRPr b="0"/>
          </a:p>
          <a:p>
            <a:pPr indent="0" lvl="0" marL="0" rtl="0" algn="l">
              <a:spcBef>
                <a:spcPts val="0"/>
              </a:spcBef>
              <a:spcAft>
                <a:spcPts val="0"/>
              </a:spcAft>
              <a:buNone/>
            </a:pPr>
            <a:r>
              <a:rPr b="0" lang="en" sz="3200" u="sng">
                <a:solidFill>
                  <a:schemeClr val="hlink"/>
                </a:solidFill>
                <a:hlinkClick r:id="rId8"/>
              </a:rPr>
              <a:t>https://www.egi.eu/event/webinar-managing-secrets-in-the-egi-infrastructure-with-egi-secrets-store/</a:t>
            </a:r>
            <a:r>
              <a:rPr b="0" lang="en" sz="3200"/>
              <a:t>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9" name="Shape 589"/>
        <p:cNvGrpSpPr/>
        <p:nvPr/>
      </p:nvGrpSpPr>
      <p:grpSpPr>
        <a:xfrm>
          <a:off x="0" y="0"/>
          <a:ext cx="0" cy="0"/>
          <a:chOff x="0" y="0"/>
          <a:chExt cx="0" cy="0"/>
        </a:xfrm>
      </p:grpSpPr>
      <p:sp>
        <p:nvSpPr>
          <p:cNvPr id="590" name="Google Shape;590;p52"/>
          <p:cNvSpPr txBox="1"/>
          <p:nvPr>
            <p:ph idx="1" type="body"/>
          </p:nvPr>
        </p:nvSpPr>
        <p:spPr>
          <a:xfrm>
            <a:off x="2563814" y="1755775"/>
            <a:ext cx="21031200" cy="533400"/>
          </a:xfrm>
          <a:prstGeom prst="rect">
            <a:avLst/>
          </a:prstGeom>
        </p:spPr>
        <p:txBody>
          <a:bodyPr anchorCtr="0" anchor="t" bIns="45700" lIns="45700" spcFirstLastPara="1" rIns="45700" wrap="square" tIns="45700">
            <a:noAutofit/>
          </a:bodyPr>
          <a:lstStyle/>
          <a:p>
            <a:pPr indent="0" lvl="0" marL="0" rtl="0" algn="l">
              <a:spcBef>
                <a:spcPts val="1000"/>
              </a:spcBef>
              <a:spcAft>
                <a:spcPts val="0"/>
              </a:spcAft>
              <a:buNone/>
            </a:pPr>
            <a:r>
              <a:t/>
            </a:r>
            <a:endParaRPr/>
          </a:p>
        </p:txBody>
      </p:sp>
      <p:sp>
        <p:nvSpPr>
          <p:cNvPr id="591" name="Google Shape;591;p52"/>
          <p:cNvSpPr txBox="1"/>
          <p:nvPr>
            <p:ph idx="12" type="sldNum"/>
          </p:nvPr>
        </p:nvSpPr>
        <p:spPr>
          <a:xfrm>
            <a:off x="23212926" y="13031659"/>
            <a:ext cx="683400" cy="369300"/>
          </a:xfrm>
          <a:prstGeom prst="rect">
            <a:avLst/>
          </a:prstGeom>
        </p:spPr>
        <p:txBody>
          <a:bodyPr anchorCtr="0" anchor="ctr" bIns="45700" lIns="91425" spcFirstLastPara="1" rIns="91425" wrap="square" tIns="45700">
            <a:spAutoFit/>
          </a:bodyPr>
          <a:lstStyle/>
          <a:p>
            <a:pPr indent="0" lvl="0" marL="0" rtl="0" algn="r">
              <a:spcBef>
                <a:spcPts val="0"/>
              </a:spcBef>
              <a:spcAft>
                <a:spcPts val="0"/>
              </a:spcAft>
              <a:buClr>
                <a:srgbClr val="999999"/>
              </a:buClr>
              <a:buSzPts val="1800"/>
              <a:buFont typeface="DM Sans"/>
              <a:buNone/>
            </a:pPr>
            <a:fld id="{00000000-1234-1234-1234-123412341234}" type="slidenum">
              <a:rPr lang="en"/>
              <a:t>‹#›</a:t>
            </a:fld>
            <a:endParaRPr/>
          </a:p>
        </p:txBody>
      </p:sp>
      <p:sp>
        <p:nvSpPr>
          <p:cNvPr id="592" name="Google Shape;592;p52"/>
          <p:cNvSpPr txBox="1"/>
          <p:nvPr>
            <p:ph type="title"/>
          </p:nvPr>
        </p:nvSpPr>
        <p:spPr>
          <a:xfrm>
            <a:off x="2564146" y="790816"/>
            <a:ext cx="21971100" cy="1662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solidFill>
                  <a:schemeClr val="accent1"/>
                </a:solidFill>
              </a:rPr>
              <a:t>Services for research</a:t>
            </a:r>
            <a:endParaRPr>
              <a:solidFill>
                <a:schemeClr val="accent1"/>
              </a:solidFill>
            </a:endParaRPr>
          </a:p>
          <a:p>
            <a:pPr indent="0" lvl="0" marL="0" rtl="0" algn="l">
              <a:spcBef>
                <a:spcPts val="0"/>
              </a:spcBef>
              <a:spcAft>
                <a:spcPts val="0"/>
              </a:spcAft>
              <a:buNone/>
            </a:pPr>
            <a:r>
              <a:t/>
            </a:r>
            <a:endParaRPr/>
          </a:p>
        </p:txBody>
      </p:sp>
      <p:pic>
        <p:nvPicPr>
          <p:cNvPr id="593" name="Google Shape;593;p52"/>
          <p:cNvPicPr preferRelativeResize="0"/>
          <p:nvPr/>
        </p:nvPicPr>
        <p:blipFill rotWithShape="1">
          <a:blip r:embed="rId3">
            <a:alphaModFix/>
          </a:blip>
          <a:srcRect b="4186" l="0" r="0" t="4196"/>
          <a:stretch/>
        </p:blipFill>
        <p:spPr>
          <a:xfrm>
            <a:off x="962500" y="3301270"/>
            <a:ext cx="22459000" cy="8164779"/>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9" name="Shape 759"/>
        <p:cNvGrpSpPr/>
        <p:nvPr/>
      </p:nvGrpSpPr>
      <p:grpSpPr>
        <a:xfrm>
          <a:off x="0" y="0"/>
          <a:ext cx="0" cy="0"/>
          <a:chOff x="0" y="0"/>
          <a:chExt cx="0" cy="0"/>
        </a:xfrm>
      </p:grpSpPr>
      <p:sp>
        <p:nvSpPr>
          <p:cNvPr id="760" name="Google Shape;760;p70"/>
          <p:cNvSpPr txBox="1"/>
          <p:nvPr>
            <p:ph idx="1" type="body"/>
          </p:nvPr>
        </p:nvSpPr>
        <p:spPr>
          <a:xfrm>
            <a:off x="2563814" y="1755775"/>
            <a:ext cx="21031200" cy="533400"/>
          </a:xfrm>
          <a:prstGeom prst="rect">
            <a:avLst/>
          </a:prstGeom>
        </p:spPr>
        <p:txBody>
          <a:bodyPr anchorCtr="0" anchor="t" bIns="45700" lIns="45700" spcFirstLastPara="1" rIns="45700" wrap="square" tIns="45700">
            <a:noAutofit/>
          </a:bodyPr>
          <a:lstStyle/>
          <a:p>
            <a:pPr indent="0" lvl="0" marL="0" rtl="0" algn="l">
              <a:spcBef>
                <a:spcPts val="1000"/>
              </a:spcBef>
              <a:spcAft>
                <a:spcPts val="0"/>
              </a:spcAft>
              <a:buNone/>
            </a:pPr>
            <a:r>
              <a:t/>
            </a:r>
            <a:endParaRPr/>
          </a:p>
        </p:txBody>
      </p:sp>
      <p:sp>
        <p:nvSpPr>
          <p:cNvPr id="761" name="Google Shape;761;p70"/>
          <p:cNvSpPr txBox="1"/>
          <p:nvPr>
            <p:ph idx="12" type="sldNum"/>
          </p:nvPr>
        </p:nvSpPr>
        <p:spPr>
          <a:xfrm>
            <a:off x="23212926" y="13031659"/>
            <a:ext cx="683400" cy="369300"/>
          </a:xfrm>
          <a:prstGeom prst="rect">
            <a:avLst/>
          </a:prstGeom>
        </p:spPr>
        <p:txBody>
          <a:bodyPr anchorCtr="0" anchor="ctr" bIns="45700" lIns="91425" spcFirstLastPara="1" rIns="91425" wrap="square" tIns="45700">
            <a:spAutoFit/>
          </a:bodyPr>
          <a:lstStyle/>
          <a:p>
            <a:pPr indent="0" lvl="0" marL="0" rtl="0" algn="r">
              <a:spcBef>
                <a:spcPts val="0"/>
              </a:spcBef>
              <a:spcAft>
                <a:spcPts val="0"/>
              </a:spcAft>
              <a:buClr>
                <a:srgbClr val="999999"/>
              </a:buClr>
              <a:buSzPts val="1800"/>
              <a:buFont typeface="DM Sans"/>
              <a:buNone/>
            </a:pPr>
            <a:fld id="{00000000-1234-1234-1234-123412341234}" type="slidenum">
              <a:rPr lang="en"/>
              <a:t>‹#›</a:t>
            </a:fld>
            <a:endParaRPr/>
          </a:p>
        </p:txBody>
      </p:sp>
      <p:sp>
        <p:nvSpPr>
          <p:cNvPr id="762" name="Google Shape;762;p70"/>
          <p:cNvSpPr txBox="1"/>
          <p:nvPr>
            <p:ph idx="2" type="body"/>
          </p:nvPr>
        </p:nvSpPr>
        <p:spPr>
          <a:xfrm>
            <a:off x="1016000" y="2903618"/>
            <a:ext cx="22578900" cy="8277000"/>
          </a:xfrm>
          <a:prstGeom prst="rect">
            <a:avLst/>
          </a:prstGeom>
        </p:spPr>
        <p:txBody>
          <a:bodyPr anchorCtr="0" anchor="t" bIns="45700" lIns="91425" spcFirstLastPara="1" rIns="91425" wrap="square" tIns="45700">
            <a:noAutofit/>
          </a:bodyPr>
          <a:lstStyle/>
          <a:p>
            <a:pPr indent="-425450" lvl="0" marL="457200" rtl="0" algn="l">
              <a:spcBef>
                <a:spcPts val="0"/>
              </a:spcBef>
              <a:spcAft>
                <a:spcPts val="0"/>
              </a:spcAft>
              <a:buSzPts val="3100"/>
              <a:buChar char="●"/>
            </a:pPr>
            <a:r>
              <a:rPr lang="en"/>
              <a:t>Artefact registry </a:t>
            </a:r>
            <a:endParaRPr/>
          </a:p>
          <a:p>
            <a:pPr indent="-431800" lvl="1" marL="914400" rtl="0" algn="l">
              <a:spcBef>
                <a:spcPts val="0"/>
              </a:spcBef>
              <a:spcAft>
                <a:spcPts val="0"/>
              </a:spcAft>
              <a:buSzPts val="3200"/>
              <a:buChar char="○"/>
            </a:pPr>
            <a:r>
              <a:rPr lang="en"/>
              <a:t>Complete</a:t>
            </a:r>
            <a:r>
              <a:rPr b="0" lang="en"/>
              <a:t> image sync</a:t>
            </a:r>
            <a:endParaRPr b="0"/>
          </a:p>
          <a:p>
            <a:pPr indent="-431800" lvl="1" marL="914400" rtl="0" algn="l">
              <a:spcBef>
                <a:spcPts val="0"/>
              </a:spcBef>
              <a:spcAft>
                <a:spcPts val="0"/>
              </a:spcAft>
              <a:buSzPts val="3200"/>
              <a:buChar char="○"/>
            </a:pPr>
            <a:r>
              <a:rPr b="0" lang="en"/>
              <a:t>Deprecation of AppDB</a:t>
            </a:r>
            <a:endParaRPr b="0"/>
          </a:p>
          <a:p>
            <a:pPr indent="-425450" lvl="0" marL="457200" rtl="0" algn="l">
              <a:spcBef>
                <a:spcPts val="0"/>
              </a:spcBef>
              <a:spcAft>
                <a:spcPts val="0"/>
              </a:spcAft>
              <a:buSzPts val="3100"/>
              <a:buChar char="●"/>
            </a:pPr>
            <a:r>
              <a:rPr lang="en"/>
              <a:t>Dynamic DNS </a:t>
            </a:r>
            <a:endParaRPr/>
          </a:p>
          <a:p>
            <a:pPr indent="-431800" lvl="1" marL="914400" rtl="0" algn="l">
              <a:spcBef>
                <a:spcPts val="0"/>
              </a:spcBef>
              <a:spcAft>
                <a:spcPts val="0"/>
              </a:spcAft>
              <a:buSzPts val="3200"/>
              <a:buChar char="○"/>
            </a:pPr>
            <a:r>
              <a:rPr lang="en"/>
              <a:t>API-based registration of names - usage in automated workflows without unnecessary user intervention</a:t>
            </a:r>
            <a:endParaRPr/>
          </a:p>
          <a:p>
            <a:pPr indent="-431800" lvl="1" marL="914400" rtl="0" algn="l">
              <a:spcBef>
                <a:spcPts val="0"/>
              </a:spcBef>
              <a:spcAft>
                <a:spcPts val="0"/>
              </a:spcAft>
              <a:buSzPts val="3200"/>
              <a:buChar char="○"/>
            </a:pPr>
            <a:r>
              <a:rPr lang="en"/>
              <a:t>expiration of unused names after a configurable time period</a:t>
            </a:r>
            <a:endParaRPr/>
          </a:p>
          <a:p>
            <a:pPr indent="-425450" lvl="0" marL="457200" rtl="0" algn="l">
              <a:spcBef>
                <a:spcPts val="0"/>
              </a:spcBef>
              <a:spcAft>
                <a:spcPts val="0"/>
              </a:spcAft>
              <a:buSzPts val="3100"/>
              <a:buChar char="●"/>
            </a:pPr>
            <a:r>
              <a:rPr lang="en"/>
              <a:t>Personal projects</a:t>
            </a:r>
            <a:endParaRPr/>
          </a:p>
          <a:p>
            <a:pPr indent="-431800" lvl="1" marL="914400" rtl="0" algn="l">
              <a:spcBef>
                <a:spcPts val="0"/>
              </a:spcBef>
              <a:spcAft>
                <a:spcPts val="0"/>
              </a:spcAft>
              <a:buSzPts val="3200"/>
              <a:buChar char="○"/>
            </a:pPr>
            <a:r>
              <a:rPr lang="en"/>
              <a:t>On-the-fly creation of isolated projects for individual users </a:t>
            </a:r>
            <a:endParaRPr/>
          </a:p>
          <a:p>
            <a:pPr indent="-425450" lvl="0" marL="457200" rtl="0" algn="l">
              <a:spcBef>
                <a:spcPts val="0"/>
              </a:spcBef>
              <a:spcAft>
                <a:spcPts val="0"/>
              </a:spcAft>
              <a:buSzPts val="3100"/>
              <a:buChar char="●"/>
            </a:pPr>
            <a:r>
              <a:rPr lang="en"/>
              <a:t>Information discovery</a:t>
            </a:r>
            <a:endParaRPr/>
          </a:p>
          <a:p>
            <a:pPr indent="-431800" lvl="1" marL="914400" rtl="0" algn="l">
              <a:spcBef>
                <a:spcPts val="0"/>
              </a:spcBef>
              <a:spcAft>
                <a:spcPts val="0"/>
              </a:spcAft>
              <a:buSzPts val="3200"/>
              <a:buChar char="○"/>
            </a:pPr>
            <a:r>
              <a:rPr lang="en"/>
              <a:t>New API for discovering the capacity and capabilities of providers</a:t>
            </a:r>
            <a:endParaRPr/>
          </a:p>
          <a:p>
            <a:pPr indent="-431800" lvl="1" marL="914400" rtl="0" algn="l">
              <a:spcBef>
                <a:spcPts val="0"/>
              </a:spcBef>
              <a:spcAft>
                <a:spcPts val="0"/>
              </a:spcAft>
              <a:buSzPts val="3200"/>
              <a:buChar char="○"/>
            </a:pPr>
            <a:r>
              <a:rPr lang="en"/>
              <a:t>Discovery of GPU and high performance networks availability</a:t>
            </a:r>
            <a:endParaRPr/>
          </a:p>
          <a:p>
            <a:pPr indent="-425450" lvl="0" marL="457200" rtl="0" algn="l">
              <a:spcBef>
                <a:spcPts val="0"/>
              </a:spcBef>
              <a:spcAft>
                <a:spcPts val="0"/>
              </a:spcAft>
              <a:buSzPts val="3100"/>
              <a:buChar char="●"/>
            </a:pPr>
            <a:r>
              <a:rPr lang="en"/>
              <a:t>EOSC</a:t>
            </a:r>
            <a:endParaRPr/>
          </a:p>
          <a:p>
            <a:pPr indent="-431800" lvl="1" marL="914400" rtl="0" algn="l">
              <a:spcBef>
                <a:spcPts val="0"/>
              </a:spcBef>
              <a:spcAft>
                <a:spcPts val="0"/>
              </a:spcAft>
              <a:buSzPts val="3200"/>
              <a:buChar char="○"/>
            </a:pPr>
            <a:r>
              <a:rPr lang="en"/>
              <a:t>Development of EGI as an EOSC Node, bringing cloud compute as a service to EOSC</a:t>
            </a:r>
            <a:endParaRPr/>
          </a:p>
          <a:p>
            <a:pPr indent="-431800" lvl="1" marL="914400" rtl="0" algn="l">
              <a:spcBef>
                <a:spcPts val="0"/>
              </a:spcBef>
              <a:spcAft>
                <a:spcPts val="0"/>
              </a:spcAft>
              <a:buSzPts val="3200"/>
              <a:buChar char="○"/>
            </a:pPr>
            <a:r>
              <a:rPr lang="en"/>
              <a:t>IM already capable of using EOSC EU Node Compute backends for deployment of applications</a:t>
            </a:r>
            <a:endParaRPr/>
          </a:p>
        </p:txBody>
      </p:sp>
      <p:sp>
        <p:nvSpPr>
          <p:cNvPr id="763" name="Google Shape;763;p70"/>
          <p:cNvSpPr txBox="1"/>
          <p:nvPr>
            <p:ph type="title"/>
          </p:nvPr>
        </p:nvSpPr>
        <p:spPr>
          <a:xfrm>
            <a:off x="2564146" y="790816"/>
            <a:ext cx="21971100" cy="831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Service evolution - what’s coming</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7" name="Shape 767"/>
        <p:cNvGrpSpPr/>
        <p:nvPr/>
      </p:nvGrpSpPr>
      <p:grpSpPr>
        <a:xfrm>
          <a:off x="0" y="0"/>
          <a:ext cx="0" cy="0"/>
          <a:chOff x="0" y="0"/>
          <a:chExt cx="0" cy="0"/>
        </a:xfrm>
      </p:grpSpPr>
      <p:sp>
        <p:nvSpPr>
          <p:cNvPr id="768" name="Google Shape;768;p71"/>
          <p:cNvSpPr txBox="1"/>
          <p:nvPr>
            <p:ph idx="1" type="body"/>
          </p:nvPr>
        </p:nvSpPr>
        <p:spPr>
          <a:xfrm>
            <a:off x="2563814" y="1755775"/>
            <a:ext cx="21031200" cy="533400"/>
          </a:xfrm>
          <a:prstGeom prst="rect">
            <a:avLst/>
          </a:prstGeom>
        </p:spPr>
        <p:txBody>
          <a:bodyPr anchorCtr="0" anchor="t" bIns="45700" lIns="45700" spcFirstLastPara="1" rIns="45700" wrap="square" tIns="45700">
            <a:noAutofit/>
          </a:bodyPr>
          <a:lstStyle/>
          <a:p>
            <a:pPr indent="0" lvl="0" marL="0" rtl="0" algn="l">
              <a:spcBef>
                <a:spcPts val="1000"/>
              </a:spcBef>
              <a:spcAft>
                <a:spcPts val="0"/>
              </a:spcAft>
              <a:buNone/>
            </a:pPr>
            <a:r>
              <a:t/>
            </a:r>
            <a:endParaRPr/>
          </a:p>
        </p:txBody>
      </p:sp>
      <p:sp>
        <p:nvSpPr>
          <p:cNvPr id="769" name="Google Shape;769;p71"/>
          <p:cNvSpPr txBox="1"/>
          <p:nvPr>
            <p:ph idx="12" type="sldNum"/>
          </p:nvPr>
        </p:nvSpPr>
        <p:spPr>
          <a:xfrm>
            <a:off x="23212926" y="13031659"/>
            <a:ext cx="683400" cy="369300"/>
          </a:xfrm>
          <a:prstGeom prst="rect">
            <a:avLst/>
          </a:prstGeom>
        </p:spPr>
        <p:txBody>
          <a:bodyPr anchorCtr="0" anchor="ctr" bIns="45700" lIns="91425" spcFirstLastPara="1" rIns="91425" wrap="square" tIns="45700">
            <a:spAutoFit/>
          </a:bodyPr>
          <a:lstStyle/>
          <a:p>
            <a:pPr indent="0" lvl="0" marL="0" rtl="0" algn="r">
              <a:spcBef>
                <a:spcPts val="0"/>
              </a:spcBef>
              <a:spcAft>
                <a:spcPts val="0"/>
              </a:spcAft>
              <a:buClr>
                <a:srgbClr val="999999"/>
              </a:buClr>
              <a:buSzPts val="1800"/>
              <a:buFont typeface="DM Sans"/>
              <a:buNone/>
            </a:pPr>
            <a:fld id="{00000000-1234-1234-1234-123412341234}" type="slidenum">
              <a:rPr lang="en"/>
              <a:t>‹#›</a:t>
            </a:fld>
            <a:endParaRPr/>
          </a:p>
        </p:txBody>
      </p:sp>
      <p:sp>
        <p:nvSpPr>
          <p:cNvPr id="770" name="Google Shape;770;p71"/>
          <p:cNvSpPr txBox="1"/>
          <p:nvPr>
            <p:ph idx="2" type="body"/>
          </p:nvPr>
        </p:nvSpPr>
        <p:spPr>
          <a:xfrm>
            <a:off x="1016000" y="2903618"/>
            <a:ext cx="22578900" cy="82770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
              <a:t>EGI cloud compute documentation:</a:t>
            </a:r>
            <a:endParaRPr/>
          </a:p>
          <a:p>
            <a:pPr indent="-425450" lvl="0" marL="457200" rtl="0" algn="l">
              <a:spcBef>
                <a:spcPts val="0"/>
              </a:spcBef>
              <a:spcAft>
                <a:spcPts val="0"/>
              </a:spcAft>
              <a:buSzPts val="3100"/>
              <a:buChar char="●"/>
            </a:pPr>
            <a:r>
              <a:rPr b="0" lang="en" u="sng">
                <a:solidFill>
                  <a:schemeClr val="hlink"/>
                </a:solidFill>
                <a:hlinkClick r:id="rId3"/>
              </a:rPr>
              <a:t>https://docs.egi.eu/users/compute/cloud-compute/</a:t>
            </a:r>
            <a:r>
              <a:rPr b="0" lang="en"/>
              <a:t> </a:t>
            </a:r>
            <a:endParaRPr b="0"/>
          </a:p>
          <a:p>
            <a:pPr indent="0" lvl="0" marL="0" rtl="0" algn="l">
              <a:spcBef>
                <a:spcPts val="0"/>
              </a:spcBef>
              <a:spcAft>
                <a:spcPts val="0"/>
              </a:spcAft>
              <a:buNone/>
            </a:pPr>
            <a:r>
              <a:t/>
            </a:r>
            <a:endParaRPr/>
          </a:p>
          <a:p>
            <a:pPr indent="0" lvl="0" marL="0" rtl="0" algn="l">
              <a:spcBef>
                <a:spcPts val="0"/>
              </a:spcBef>
              <a:spcAft>
                <a:spcPts val="0"/>
              </a:spcAft>
              <a:buNone/>
            </a:pPr>
            <a:r>
              <a:rPr lang="en"/>
              <a:t>GitHub repositories:</a:t>
            </a:r>
            <a:endParaRPr/>
          </a:p>
          <a:p>
            <a:pPr indent="-425450" lvl="0" marL="457200" rtl="0" algn="l">
              <a:spcBef>
                <a:spcPts val="0"/>
              </a:spcBef>
              <a:spcAft>
                <a:spcPts val="0"/>
              </a:spcAft>
              <a:buSzPts val="3100"/>
              <a:buChar char="●"/>
            </a:pPr>
            <a:r>
              <a:rPr b="0" lang="en" u="sng">
                <a:solidFill>
                  <a:schemeClr val="hlink"/>
                </a:solidFill>
                <a:hlinkClick r:id="rId4"/>
              </a:rPr>
              <a:t>https://github.com/egi-federation/fedcloud-vmi-templates</a:t>
            </a:r>
            <a:endParaRPr b="0"/>
          </a:p>
          <a:p>
            <a:pPr indent="-425450" lvl="0" marL="457200" rtl="0" algn="l">
              <a:spcBef>
                <a:spcPts val="0"/>
              </a:spcBef>
              <a:spcAft>
                <a:spcPts val="0"/>
              </a:spcAft>
              <a:buSzPts val="3100"/>
              <a:buChar char="●"/>
            </a:pPr>
            <a:r>
              <a:rPr b="0" lang="en" u="sng">
                <a:solidFill>
                  <a:schemeClr val="hlink"/>
                </a:solidFill>
                <a:hlinkClick r:id="rId5"/>
              </a:rPr>
              <a:t>https://github.com/egi-federation/fedcloud-monitoring-tool</a:t>
            </a:r>
            <a:r>
              <a:rPr b="0" lang="en" u="sng">
                <a:solidFill>
                  <a:schemeClr val="hlink"/>
                </a:solidFill>
                <a:hlinkClick r:id="rId6"/>
              </a:rPr>
              <a:t>s</a:t>
            </a:r>
            <a:endParaRPr b="0"/>
          </a:p>
          <a:p>
            <a:pPr indent="-425450" lvl="0" marL="457200" rtl="0" algn="l">
              <a:spcBef>
                <a:spcPts val="0"/>
              </a:spcBef>
              <a:spcAft>
                <a:spcPts val="0"/>
              </a:spcAft>
              <a:buSzPts val="3100"/>
              <a:buChar char="●"/>
            </a:pPr>
            <a:r>
              <a:rPr b="0" lang="en" u="sng">
                <a:solidFill>
                  <a:schemeClr val="hlink"/>
                </a:solidFill>
                <a:hlinkClick r:id="rId7"/>
              </a:rPr>
              <a:t>https://github.com/EGI-Federation/fedcloud-catchall-operations</a:t>
            </a:r>
            <a:r>
              <a:rPr b="0" lang="en"/>
              <a:t> </a:t>
            </a:r>
            <a:endParaRPr b="0"/>
          </a:p>
          <a:p>
            <a:pPr indent="-425450" lvl="0" marL="457200" rtl="0" algn="l">
              <a:spcBef>
                <a:spcPts val="0"/>
              </a:spcBef>
              <a:spcAft>
                <a:spcPts val="0"/>
              </a:spcAft>
              <a:buSzPts val="3100"/>
              <a:buChar char="●"/>
            </a:pPr>
            <a:r>
              <a:rPr b="0" lang="en" u="sng">
                <a:solidFill>
                  <a:schemeClr val="hlink"/>
                </a:solidFill>
                <a:hlinkClick r:id="rId8"/>
              </a:rPr>
              <a:t>https://github.com/EGI-Federation/fedcloud-dashboard</a:t>
            </a:r>
            <a:r>
              <a:rPr b="0" lang="en"/>
              <a:t> </a:t>
            </a:r>
            <a:endParaRPr b="0"/>
          </a:p>
        </p:txBody>
      </p:sp>
      <p:sp>
        <p:nvSpPr>
          <p:cNvPr id="771" name="Google Shape;771;p71"/>
          <p:cNvSpPr txBox="1"/>
          <p:nvPr>
            <p:ph type="title"/>
          </p:nvPr>
        </p:nvSpPr>
        <p:spPr>
          <a:xfrm>
            <a:off x="2564146" y="790816"/>
            <a:ext cx="21971100" cy="831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Pointers</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5" name="Shape 775"/>
        <p:cNvGrpSpPr/>
        <p:nvPr/>
      </p:nvGrpSpPr>
      <p:grpSpPr>
        <a:xfrm>
          <a:off x="0" y="0"/>
          <a:ext cx="0" cy="0"/>
          <a:chOff x="0" y="0"/>
          <a:chExt cx="0" cy="0"/>
        </a:xfrm>
      </p:grpSpPr>
      <p:sp>
        <p:nvSpPr>
          <p:cNvPr id="776" name="Google Shape;776;p72"/>
          <p:cNvSpPr txBox="1"/>
          <p:nvPr>
            <p:ph idx="1" type="body"/>
          </p:nvPr>
        </p:nvSpPr>
        <p:spPr>
          <a:xfrm>
            <a:off x="1209182" y="9219545"/>
            <a:ext cx="11318400" cy="1182000"/>
          </a:xfrm>
          <a:prstGeom prst="rect">
            <a:avLst/>
          </a:prstGeom>
          <a:noFill/>
          <a:ln>
            <a:noFill/>
          </a:ln>
        </p:spPr>
        <p:txBody>
          <a:bodyPr anchorCtr="0" anchor="ctr" bIns="0" lIns="0" spcFirstLastPara="1" rIns="0" wrap="square" tIns="0">
            <a:spAutoFit/>
          </a:bodyPr>
          <a:lstStyle/>
          <a:p>
            <a:pPr indent="0" lvl="0" marL="0" rtl="0" algn="l">
              <a:lnSpc>
                <a:spcPct val="80000"/>
              </a:lnSpc>
              <a:spcBef>
                <a:spcPts val="0"/>
              </a:spcBef>
              <a:spcAft>
                <a:spcPts val="0"/>
              </a:spcAft>
              <a:buClr>
                <a:srgbClr val="FFFFFF"/>
              </a:buClr>
              <a:buSzPts val="9600"/>
              <a:buFont typeface="DM Sans"/>
              <a:buNone/>
            </a:pPr>
            <a:r>
              <a:rPr lang="en"/>
              <a:t>Demo</a:t>
            </a:r>
            <a:endParaRPr/>
          </a:p>
        </p:txBody>
      </p:sp>
      <p:sp>
        <p:nvSpPr>
          <p:cNvPr id="777" name="Google Shape;777;p72"/>
          <p:cNvSpPr txBox="1"/>
          <p:nvPr>
            <p:ph idx="2" type="body"/>
          </p:nvPr>
        </p:nvSpPr>
        <p:spPr>
          <a:xfrm>
            <a:off x="1209182" y="6753290"/>
            <a:ext cx="11318424" cy="615553"/>
          </a:xfrm>
          <a:prstGeom prst="rect">
            <a:avLst/>
          </a:prstGeom>
          <a:noFill/>
          <a:ln>
            <a:noFill/>
          </a:ln>
        </p:spPr>
        <p:txBody>
          <a:bodyPr anchorCtr="0" anchor="t" bIns="0" lIns="0" spcFirstLastPara="1" rIns="0" wrap="square" tIns="0">
            <a:spAutoFit/>
          </a:bodyPr>
          <a:lstStyle/>
          <a:p>
            <a:pPr indent="0" lvl="0" marL="0" rtl="0" algn="l">
              <a:lnSpc>
                <a:spcPct val="100000"/>
              </a:lnSpc>
              <a:spcBef>
                <a:spcPts val="0"/>
              </a:spcBef>
              <a:spcAft>
                <a:spcPts val="0"/>
              </a:spcAft>
              <a:buClr>
                <a:srgbClr val="EF8200"/>
              </a:buClr>
              <a:buSzPts val="4000"/>
              <a:buFont typeface="DM Sans"/>
              <a:buNone/>
            </a:pPr>
            <a:r>
              <a:t/>
            </a:r>
            <a:endParaRPr/>
          </a:p>
        </p:txBody>
      </p:sp>
      <p:sp>
        <p:nvSpPr>
          <p:cNvPr id="778" name="Google Shape;778;p72"/>
          <p:cNvSpPr txBox="1"/>
          <p:nvPr>
            <p:ph idx="12" type="sldNum"/>
          </p:nvPr>
        </p:nvSpPr>
        <p:spPr>
          <a:xfrm>
            <a:off x="23212926" y="13031659"/>
            <a:ext cx="683356" cy="369332"/>
          </a:xfrm>
          <a:prstGeom prst="rect">
            <a:avLst/>
          </a:prstGeom>
          <a:noFill/>
          <a:ln>
            <a:noFill/>
          </a:ln>
        </p:spPr>
        <p:txBody>
          <a:bodyPr anchorCtr="0" anchor="ctr" bIns="45700" lIns="91425" spcFirstLastPara="1" rIns="91425" wrap="square" tIns="45700">
            <a:spAutoFit/>
          </a:bodyPr>
          <a:lstStyle/>
          <a:p>
            <a:pPr indent="0" lvl="0" marL="0" rtl="0" algn="r">
              <a:spcBef>
                <a:spcPts val="0"/>
              </a:spcBef>
              <a:spcAft>
                <a:spcPts val="0"/>
              </a:spcAft>
              <a:buClr>
                <a:srgbClr val="999999"/>
              </a:buClr>
              <a:buSzPts val="1800"/>
              <a:buFont typeface="DM Sans"/>
              <a:buNone/>
            </a:pPr>
            <a:fld id="{00000000-1234-1234-1234-123412341234}" type="slidenum">
              <a:rPr lang="en"/>
              <a:t>‹#›</a:t>
            </a:fld>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2" name="Shape 782"/>
        <p:cNvGrpSpPr/>
        <p:nvPr/>
      </p:nvGrpSpPr>
      <p:grpSpPr>
        <a:xfrm>
          <a:off x="0" y="0"/>
          <a:ext cx="0" cy="0"/>
          <a:chOff x="0" y="0"/>
          <a:chExt cx="0" cy="0"/>
        </a:xfrm>
      </p:grpSpPr>
      <p:sp>
        <p:nvSpPr>
          <p:cNvPr id="783" name="Google Shape;783;p73"/>
          <p:cNvSpPr txBox="1"/>
          <p:nvPr>
            <p:ph idx="1" type="body"/>
          </p:nvPr>
        </p:nvSpPr>
        <p:spPr>
          <a:xfrm>
            <a:off x="2438050" y="5092234"/>
            <a:ext cx="12318900" cy="1231500"/>
          </a:xfrm>
          <a:prstGeom prst="rect">
            <a:avLst/>
          </a:prstGeom>
          <a:noFill/>
          <a:ln>
            <a:noFill/>
          </a:ln>
        </p:spPr>
        <p:txBody>
          <a:bodyPr anchorCtr="0" anchor="t" bIns="0" lIns="0" spcFirstLastPara="1" rIns="0" wrap="square" tIns="0">
            <a:spAutoFit/>
          </a:bodyPr>
          <a:lstStyle/>
          <a:p>
            <a:pPr indent="0" lvl="0" marL="0" rtl="0" algn="l">
              <a:lnSpc>
                <a:spcPct val="100000"/>
              </a:lnSpc>
              <a:spcBef>
                <a:spcPts val="0"/>
              </a:spcBef>
              <a:spcAft>
                <a:spcPts val="0"/>
              </a:spcAft>
              <a:buClr>
                <a:srgbClr val="FFFFFF"/>
              </a:buClr>
              <a:buSzPts val="8000"/>
              <a:buFont typeface="DM Sans"/>
              <a:buNone/>
            </a:pPr>
            <a:r>
              <a:rPr lang="en"/>
              <a:t>Thank you</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8" name="Shape 598"/>
        <p:cNvGrpSpPr/>
        <p:nvPr/>
      </p:nvGrpSpPr>
      <p:grpSpPr>
        <a:xfrm>
          <a:off x="0" y="0"/>
          <a:ext cx="0" cy="0"/>
          <a:chOff x="0" y="0"/>
          <a:chExt cx="0" cy="0"/>
        </a:xfrm>
      </p:grpSpPr>
      <p:sp>
        <p:nvSpPr>
          <p:cNvPr id="599" name="Google Shape;599;p53"/>
          <p:cNvSpPr txBox="1"/>
          <p:nvPr>
            <p:ph idx="12" type="sldNum"/>
          </p:nvPr>
        </p:nvSpPr>
        <p:spPr>
          <a:xfrm>
            <a:off x="61901136" y="34751091"/>
            <a:ext cx="1822500" cy="369300"/>
          </a:xfrm>
          <a:prstGeom prst="rect">
            <a:avLst/>
          </a:prstGeom>
        </p:spPr>
        <p:txBody>
          <a:bodyPr anchorCtr="0" anchor="ctr" bIns="45700" lIns="91425" spcFirstLastPara="1" rIns="91425" wrap="square" tIns="45700">
            <a:spAutoFit/>
          </a:bodyPr>
          <a:lstStyle/>
          <a:p>
            <a:pPr indent="0" lvl="0" marL="0" rtl="0" algn="r">
              <a:spcBef>
                <a:spcPts val="0"/>
              </a:spcBef>
              <a:spcAft>
                <a:spcPts val="0"/>
              </a:spcAft>
              <a:buClr>
                <a:srgbClr val="999999"/>
              </a:buClr>
              <a:buSzPts val="1800"/>
              <a:buFont typeface="DM Sans"/>
              <a:buNone/>
            </a:pPr>
            <a:fld id="{00000000-1234-1234-1234-123412341234}" type="slidenum">
              <a:rPr lang="en"/>
              <a:t>‹#›</a:t>
            </a:fld>
            <a:endParaRPr/>
          </a:p>
        </p:txBody>
      </p:sp>
      <p:sp>
        <p:nvSpPr>
          <p:cNvPr id="600" name="Google Shape;600;p53"/>
          <p:cNvSpPr txBox="1"/>
          <p:nvPr>
            <p:ph idx="2" type="body"/>
          </p:nvPr>
        </p:nvSpPr>
        <p:spPr>
          <a:xfrm>
            <a:off x="1016000" y="2903600"/>
            <a:ext cx="18165000" cy="8276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b="0" lang="en"/>
              <a:t>A distributed Infrastructure as a Service (IaaS) powered by federated OpenStack providers </a:t>
            </a:r>
            <a:endParaRPr b="0"/>
          </a:p>
          <a:p>
            <a:pPr indent="-806450" lvl="0" marL="1219200" rtl="0" algn="l">
              <a:spcBef>
                <a:spcPts val="1300"/>
              </a:spcBef>
              <a:spcAft>
                <a:spcPts val="0"/>
              </a:spcAft>
              <a:buSzPts val="3100"/>
              <a:buChar char="●"/>
            </a:pPr>
            <a:r>
              <a:rPr lang="en"/>
              <a:t>Run workloads as VMs</a:t>
            </a:r>
            <a:r>
              <a:rPr b="0" lang="en"/>
              <a:t> - flexible and customisable configurations, including GPUs </a:t>
            </a:r>
            <a:endParaRPr b="0"/>
          </a:p>
          <a:p>
            <a:pPr indent="-806450" lvl="0" marL="1219200" rtl="0" algn="l">
              <a:spcBef>
                <a:spcPts val="0"/>
              </a:spcBef>
              <a:spcAft>
                <a:spcPts val="0"/>
              </a:spcAft>
              <a:buSzPts val="3100"/>
              <a:buChar char="●"/>
            </a:pPr>
            <a:r>
              <a:rPr lang="en"/>
              <a:t>Persistent</a:t>
            </a:r>
            <a:r>
              <a:rPr b="0" lang="en"/>
              <a:t> </a:t>
            </a:r>
            <a:r>
              <a:rPr lang="en"/>
              <a:t>block storage</a:t>
            </a:r>
            <a:r>
              <a:rPr b="0" lang="en"/>
              <a:t> </a:t>
            </a:r>
            <a:r>
              <a:rPr b="0" lang="en"/>
              <a:t>attachable</a:t>
            </a:r>
            <a:r>
              <a:rPr b="0" lang="en"/>
              <a:t> to VMs</a:t>
            </a:r>
            <a:endParaRPr b="0"/>
          </a:p>
          <a:p>
            <a:pPr indent="-806450" lvl="0" marL="1219200" rtl="0" algn="l">
              <a:spcBef>
                <a:spcPts val="0"/>
              </a:spcBef>
              <a:spcAft>
                <a:spcPts val="0"/>
              </a:spcAft>
              <a:buSzPts val="3100"/>
              <a:buChar char="●"/>
            </a:pPr>
            <a:r>
              <a:rPr b="0" lang="en"/>
              <a:t>Common </a:t>
            </a:r>
            <a:r>
              <a:rPr lang="en"/>
              <a:t>VM image catalogue</a:t>
            </a:r>
            <a:endParaRPr b="0"/>
          </a:p>
          <a:p>
            <a:pPr indent="-806450" lvl="0" marL="1219200" rtl="0" algn="l">
              <a:spcBef>
                <a:spcPts val="0"/>
              </a:spcBef>
              <a:spcAft>
                <a:spcPts val="0"/>
              </a:spcAft>
              <a:buSzPts val="3100"/>
              <a:buChar char="●"/>
            </a:pPr>
            <a:r>
              <a:rPr lang="en"/>
              <a:t>Dynamic DNS</a:t>
            </a:r>
            <a:r>
              <a:rPr b="0" lang="en"/>
              <a:t> for assignment of memorable hostnames</a:t>
            </a:r>
            <a:endParaRPr b="0"/>
          </a:p>
          <a:p>
            <a:pPr indent="-806450" lvl="0" marL="1219200" rtl="0" algn="l">
              <a:spcBef>
                <a:spcPts val="0"/>
              </a:spcBef>
              <a:spcAft>
                <a:spcPts val="0"/>
              </a:spcAft>
              <a:buSzPts val="3100"/>
              <a:buChar char="●"/>
            </a:pPr>
            <a:r>
              <a:rPr b="0" lang="en"/>
              <a:t>Supported by </a:t>
            </a:r>
            <a:r>
              <a:rPr lang="en"/>
              <a:t>25+</a:t>
            </a:r>
            <a:r>
              <a:rPr lang="en"/>
              <a:t> OpenStack providers</a:t>
            </a:r>
            <a:r>
              <a:rPr b="0" lang="en"/>
              <a:t> across Europe and beyond </a:t>
            </a:r>
            <a:endParaRPr b="0"/>
          </a:p>
        </p:txBody>
      </p:sp>
      <p:sp>
        <p:nvSpPr>
          <p:cNvPr id="601" name="Google Shape;601;p53"/>
          <p:cNvSpPr txBox="1"/>
          <p:nvPr>
            <p:ph type="title"/>
          </p:nvPr>
        </p:nvSpPr>
        <p:spPr>
          <a:xfrm>
            <a:off x="5443800" y="790800"/>
            <a:ext cx="19091100" cy="831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Cloud Compute</a:t>
            </a:r>
            <a:endParaRPr/>
          </a:p>
        </p:txBody>
      </p:sp>
      <p:pic>
        <p:nvPicPr>
          <p:cNvPr id="602" name="Google Shape;602;p53"/>
          <p:cNvPicPr preferRelativeResize="0"/>
          <p:nvPr/>
        </p:nvPicPr>
        <p:blipFill>
          <a:blip r:embed="rId3">
            <a:alphaModFix/>
          </a:blip>
          <a:stretch>
            <a:fillRect/>
          </a:stretch>
        </p:blipFill>
        <p:spPr>
          <a:xfrm>
            <a:off x="2563800" y="7"/>
            <a:ext cx="2880000" cy="28800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6" name="Shape 606"/>
        <p:cNvGrpSpPr/>
        <p:nvPr/>
      </p:nvGrpSpPr>
      <p:grpSpPr>
        <a:xfrm>
          <a:off x="0" y="0"/>
          <a:ext cx="0" cy="0"/>
          <a:chOff x="0" y="0"/>
          <a:chExt cx="0" cy="0"/>
        </a:xfrm>
      </p:grpSpPr>
      <p:sp>
        <p:nvSpPr>
          <p:cNvPr id="607" name="Google Shape;607;p54"/>
          <p:cNvSpPr txBox="1"/>
          <p:nvPr>
            <p:ph idx="1" type="body"/>
          </p:nvPr>
        </p:nvSpPr>
        <p:spPr>
          <a:xfrm>
            <a:off x="2563814" y="1755775"/>
            <a:ext cx="21031200" cy="533400"/>
          </a:xfrm>
          <a:prstGeom prst="rect">
            <a:avLst/>
          </a:prstGeom>
        </p:spPr>
        <p:txBody>
          <a:bodyPr anchorCtr="0" anchor="t" bIns="45700" lIns="45700" spcFirstLastPara="1" rIns="45700" wrap="square" tIns="45700">
            <a:noAutofit/>
          </a:bodyPr>
          <a:lstStyle/>
          <a:p>
            <a:pPr indent="0" lvl="0" marL="0" rtl="0" algn="l">
              <a:spcBef>
                <a:spcPts val="1000"/>
              </a:spcBef>
              <a:spcAft>
                <a:spcPts val="0"/>
              </a:spcAft>
              <a:buNone/>
            </a:pPr>
            <a:r>
              <a:t/>
            </a:r>
            <a:endParaRPr/>
          </a:p>
        </p:txBody>
      </p:sp>
      <p:sp>
        <p:nvSpPr>
          <p:cNvPr id="608" name="Google Shape;608;p54"/>
          <p:cNvSpPr txBox="1"/>
          <p:nvPr>
            <p:ph idx="12" type="sldNum"/>
          </p:nvPr>
        </p:nvSpPr>
        <p:spPr>
          <a:xfrm>
            <a:off x="23212926" y="13031659"/>
            <a:ext cx="683400" cy="369300"/>
          </a:xfrm>
          <a:prstGeom prst="rect">
            <a:avLst/>
          </a:prstGeom>
        </p:spPr>
        <p:txBody>
          <a:bodyPr anchorCtr="0" anchor="ctr" bIns="45700" lIns="91425" spcFirstLastPara="1" rIns="91425" wrap="square" tIns="45700">
            <a:spAutoFit/>
          </a:bodyPr>
          <a:lstStyle/>
          <a:p>
            <a:pPr indent="0" lvl="0" marL="0" rtl="0" algn="r">
              <a:spcBef>
                <a:spcPts val="0"/>
              </a:spcBef>
              <a:spcAft>
                <a:spcPts val="0"/>
              </a:spcAft>
              <a:buClr>
                <a:srgbClr val="999999"/>
              </a:buClr>
              <a:buSzPts val="1800"/>
              <a:buFont typeface="DM Sans"/>
              <a:buNone/>
            </a:pPr>
            <a:fld id="{00000000-1234-1234-1234-123412341234}" type="slidenum">
              <a:rPr lang="en"/>
              <a:t>‹#›</a:t>
            </a:fld>
            <a:endParaRPr/>
          </a:p>
        </p:txBody>
      </p:sp>
      <p:sp>
        <p:nvSpPr>
          <p:cNvPr id="609" name="Google Shape;609;p54"/>
          <p:cNvSpPr txBox="1"/>
          <p:nvPr>
            <p:ph idx="2" type="body"/>
          </p:nvPr>
        </p:nvSpPr>
        <p:spPr>
          <a:xfrm>
            <a:off x="766600" y="3020750"/>
            <a:ext cx="9698400" cy="9678000"/>
          </a:xfrm>
          <a:prstGeom prst="rect">
            <a:avLst/>
          </a:prstGeom>
        </p:spPr>
        <p:txBody>
          <a:bodyPr anchorCtr="0" anchor="t" bIns="45700" lIns="91425" spcFirstLastPara="1" rIns="91425" wrap="square" tIns="45700">
            <a:normAutofit/>
          </a:bodyPr>
          <a:lstStyle/>
          <a:p>
            <a:pPr indent="-425450" lvl="0" marL="457200" rtl="0" algn="l">
              <a:spcBef>
                <a:spcPts val="0"/>
              </a:spcBef>
              <a:spcAft>
                <a:spcPts val="0"/>
              </a:spcAft>
              <a:buSzPts val="3100"/>
              <a:buChar char="●"/>
            </a:pPr>
            <a:r>
              <a:rPr b="0" lang="en"/>
              <a:t>A </a:t>
            </a:r>
            <a:r>
              <a:rPr b="0" lang="en"/>
              <a:t>VM is an </a:t>
            </a:r>
            <a:r>
              <a:rPr lang="en"/>
              <a:t>emulated</a:t>
            </a:r>
            <a:r>
              <a:rPr b="0" lang="en"/>
              <a:t> computer system within a physical server. They run a complete OS an have a set of resources assigned to it (CPU, RAM, disk…) by an </a:t>
            </a:r>
            <a:r>
              <a:rPr lang="en"/>
              <a:t>hypervisor</a:t>
            </a:r>
            <a:endParaRPr/>
          </a:p>
          <a:p>
            <a:pPr indent="-425450" lvl="0" marL="457200" rtl="0" algn="l">
              <a:spcBef>
                <a:spcPts val="0"/>
              </a:spcBef>
              <a:spcAft>
                <a:spcPts val="0"/>
              </a:spcAft>
              <a:buSzPts val="3100"/>
              <a:buChar char="●"/>
            </a:pPr>
            <a:r>
              <a:rPr b="0" lang="en"/>
              <a:t>It starts from a </a:t>
            </a:r>
            <a:r>
              <a:rPr lang="en"/>
              <a:t>VM image</a:t>
            </a:r>
            <a:endParaRPr/>
          </a:p>
          <a:p>
            <a:pPr indent="-425450" lvl="0" marL="457200" rtl="0" algn="l">
              <a:spcBef>
                <a:spcPts val="0"/>
              </a:spcBef>
              <a:spcAft>
                <a:spcPts val="0"/>
              </a:spcAft>
              <a:buSzPts val="3100"/>
              <a:buChar char="●"/>
            </a:pPr>
            <a:r>
              <a:rPr b="0" lang="en"/>
              <a:t>Changes in the VM are not persisted unless saved in a </a:t>
            </a:r>
            <a:r>
              <a:rPr lang="en"/>
              <a:t>block storage volume</a:t>
            </a:r>
            <a:endParaRPr/>
          </a:p>
          <a:p>
            <a:pPr indent="-425450" lvl="0" marL="457200" rtl="0" algn="l">
              <a:spcBef>
                <a:spcPts val="0"/>
              </a:spcBef>
              <a:spcAft>
                <a:spcPts val="0"/>
              </a:spcAft>
              <a:buSzPts val="3100"/>
              <a:buChar char="●"/>
            </a:pPr>
            <a:r>
              <a:rPr lang="en"/>
              <a:t>API </a:t>
            </a:r>
            <a:r>
              <a:rPr b="0" lang="en"/>
              <a:t>for users to manage VMs and associated storage and network</a:t>
            </a:r>
            <a:endParaRPr b="0"/>
          </a:p>
        </p:txBody>
      </p:sp>
      <p:sp>
        <p:nvSpPr>
          <p:cNvPr id="610" name="Google Shape;610;p54"/>
          <p:cNvSpPr txBox="1"/>
          <p:nvPr>
            <p:ph type="title"/>
          </p:nvPr>
        </p:nvSpPr>
        <p:spPr>
          <a:xfrm>
            <a:off x="2564146" y="790816"/>
            <a:ext cx="21971100" cy="831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Cloud Compute - the basics</a:t>
            </a:r>
            <a:endParaRPr/>
          </a:p>
        </p:txBody>
      </p:sp>
      <p:pic>
        <p:nvPicPr>
          <p:cNvPr id="611" name="Google Shape;611;p54"/>
          <p:cNvPicPr preferRelativeResize="0"/>
          <p:nvPr/>
        </p:nvPicPr>
        <p:blipFill>
          <a:blip r:embed="rId3">
            <a:alphaModFix/>
          </a:blip>
          <a:stretch>
            <a:fillRect/>
          </a:stretch>
        </p:blipFill>
        <p:spPr>
          <a:xfrm>
            <a:off x="13447675" y="2289175"/>
            <a:ext cx="8813625" cy="1041320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5" name="Shape 615"/>
        <p:cNvGrpSpPr/>
        <p:nvPr/>
      </p:nvGrpSpPr>
      <p:grpSpPr>
        <a:xfrm>
          <a:off x="0" y="0"/>
          <a:ext cx="0" cy="0"/>
          <a:chOff x="0" y="0"/>
          <a:chExt cx="0" cy="0"/>
        </a:xfrm>
      </p:grpSpPr>
      <p:sp>
        <p:nvSpPr>
          <p:cNvPr id="616" name="Google Shape;616;p55"/>
          <p:cNvSpPr txBox="1"/>
          <p:nvPr>
            <p:ph idx="1" type="body"/>
          </p:nvPr>
        </p:nvSpPr>
        <p:spPr>
          <a:xfrm>
            <a:off x="2563814" y="1755775"/>
            <a:ext cx="21031200" cy="533400"/>
          </a:xfrm>
          <a:prstGeom prst="rect">
            <a:avLst/>
          </a:prstGeom>
        </p:spPr>
        <p:txBody>
          <a:bodyPr anchorCtr="0" anchor="t" bIns="45700" lIns="45700" spcFirstLastPara="1" rIns="45700" wrap="square" tIns="45700">
            <a:noAutofit/>
          </a:bodyPr>
          <a:lstStyle/>
          <a:p>
            <a:pPr indent="0" lvl="0" marL="0" rtl="0" algn="l">
              <a:spcBef>
                <a:spcPts val="1000"/>
              </a:spcBef>
              <a:spcAft>
                <a:spcPts val="0"/>
              </a:spcAft>
              <a:buNone/>
            </a:pPr>
            <a:r>
              <a:t/>
            </a:r>
            <a:endParaRPr/>
          </a:p>
        </p:txBody>
      </p:sp>
      <p:sp>
        <p:nvSpPr>
          <p:cNvPr id="617" name="Google Shape;617;p55"/>
          <p:cNvSpPr txBox="1"/>
          <p:nvPr>
            <p:ph idx="12" type="sldNum"/>
          </p:nvPr>
        </p:nvSpPr>
        <p:spPr>
          <a:xfrm>
            <a:off x="23212926" y="13031659"/>
            <a:ext cx="683400" cy="369300"/>
          </a:xfrm>
          <a:prstGeom prst="rect">
            <a:avLst/>
          </a:prstGeom>
        </p:spPr>
        <p:txBody>
          <a:bodyPr anchorCtr="0" anchor="ctr" bIns="45700" lIns="91425" spcFirstLastPara="1" rIns="91425" wrap="square" tIns="45700">
            <a:spAutoFit/>
          </a:bodyPr>
          <a:lstStyle/>
          <a:p>
            <a:pPr indent="0" lvl="0" marL="0" rtl="0" algn="r">
              <a:spcBef>
                <a:spcPts val="0"/>
              </a:spcBef>
              <a:spcAft>
                <a:spcPts val="0"/>
              </a:spcAft>
              <a:buClr>
                <a:srgbClr val="999999"/>
              </a:buClr>
              <a:buSzPts val="1800"/>
              <a:buFont typeface="DM Sans"/>
              <a:buNone/>
            </a:pPr>
            <a:fld id="{00000000-1234-1234-1234-123412341234}" type="slidenum">
              <a:rPr lang="en"/>
              <a:t>‹#›</a:t>
            </a:fld>
            <a:endParaRPr/>
          </a:p>
        </p:txBody>
      </p:sp>
      <p:sp>
        <p:nvSpPr>
          <p:cNvPr id="618" name="Google Shape;618;p55"/>
          <p:cNvSpPr txBox="1"/>
          <p:nvPr>
            <p:ph idx="2" type="body"/>
          </p:nvPr>
        </p:nvSpPr>
        <p:spPr>
          <a:xfrm>
            <a:off x="1016000" y="2903618"/>
            <a:ext cx="22578900" cy="82770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
              <a:t>Cloud Compute gives you complete control over your computing resources</a:t>
            </a:r>
            <a:endParaRPr/>
          </a:p>
          <a:p>
            <a:pPr indent="0" lvl="0" marL="457200" rtl="0" algn="l">
              <a:lnSpc>
                <a:spcPct val="150000"/>
              </a:lnSpc>
              <a:spcBef>
                <a:spcPts val="0"/>
              </a:spcBef>
              <a:spcAft>
                <a:spcPts val="0"/>
              </a:spcAft>
              <a:buNone/>
            </a:pPr>
            <a:r>
              <a:t/>
            </a:r>
            <a:endParaRPr/>
          </a:p>
          <a:p>
            <a:pPr indent="-425450" lvl="0" marL="457200" rtl="0" algn="l">
              <a:lnSpc>
                <a:spcPct val="150000"/>
              </a:lnSpc>
              <a:spcBef>
                <a:spcPts val="0"/>
              </a:spcBef>
              <a:spcAft>
                <a:spcPts val="0"/>
              </a:spcAft>
              <a:buSzPts val="3100"/>
              <a:buChar char="●"/>
            </a:pPr>
            <a:r>
              <a:rPr b="0" lang="en"/>
              <a:t>Custom OS with root access - you can install any software you need for your research</a:t>
            </a:r>
            <a:endParaRPr b="0"/>
          </a:p>
          <a:p>
            <a:pPr indent="-425450" lvl="0" marL="457200" rtl="0" algn="l">
              <a:lnSpc>
                <a:spcPct val="150000"/>
              </a:lnSpc>
              <a:spcBef>
                <a:spcPts val="0"/>
              </a:spcBef>
              <a:spcAft>
                <a:spcPts val="0"/>
              </a:spcAft>
              <a:buSzPts val="3100"/>
              <a:buChar char="●"/>
            </a:pPr>
            <a:r>
              <a:rPr b="0" lang="en"/>
              <a:t>Custom hardware resources - VM instance </a:t>
            </a:r>
            <a:r>
              <a:rPr b="0" i="1" lang="en"/>
              <a:t>flavors </a:t>
            </a:r>
            <a:r>
              <a:rPr b="0" lang="en"/>
              <a:t>with different CPU/RAM/disk/GPU/networking resources</a:t>
            </a:r>
            <a:endParaRPr b="0"/>
          </a:p>
          <a:p>
            <a:pPr indent="-425450" lvl="0" marL="457200" rtl="0" algn="l">
              <a:lnSpc>
                <a:spcPct val="150000"/>
              </a:lnSpc>
              <a:spcBef>
                <a:spcPts val="0"/>
              </a:spcBef>
              <a:spcAft>
                <a:spcPts val="0"/>
              </a:spcAft>
              <a:buSzPts val="3100"/>
              <a:buChar char="●"/>
            </a:pPr>
            <a:r>
              <a:rPr b="0" lang="en"/>
              <a:t>Vertical scaling - VMs can be resized to new flavors as needed</a:t>
            </a:r>
            <a:endParaRPr b="0"/>
          </a:p>
          <a:p>
            <a:pPr indent="-425450" lvl="0" marL="457200" rtl="0" algn="l">
              <a:lnSpc>
                <a:spcPct val="150000"/>
              </a:lnSpc>
              <a:spcBef>
                <a:spcPts val="0"/>
              </a:spcBef>
              <a:spcAft>
                <a:spcPts val="0"/>
              </a:spcAft>
              <a:buSzPts val="3100"/>
              <a:buChar char="●"/>
            </a:pPr>
            <a:r>
              <a:rPr b="0" lang="en"/>
              <a:t>Horizontal scaling - start as many VMs as needed to adapt to your workload</a:t>
            </a:r>
            <a:endParaRPr b="0"/>
          </a:p>
          <a:p>
            <a:pPr indent="-425450" lvl="0" marL="457200" rtl="0" algn="l">
              <a:lnSpc>
                <a:spcPct val="150000"/>
              </a:lnSpc>
              <a:spcBef>
                <a:spcPts val="0"/>
              </a:spcBef>
              <a:spcAft>
                <a:spcPts val="0"/>
              </a:spcAft>
              <a:buSzPts val="3100"/>
              <a:buChar char="●"/>
            </a:pPr>
            <a:r>
              <a:rPr b="0" lang="en"/>
              <a:t>API-based - automate the management of your resources</a:t>
            </a:r>
            <a:endParaRPr b="0"/>
          </a:p>
        </p:txBody>
      </p:sp>
      <p:sp>
        <p:nvSpPr>
          <p:cNvPr id="619" name="Google Shape;619;p55"/>
          <p:cNvSpPr txBox="1"/>
          <p:nvPr>
            <p:ph type="title"/>
          </p:nvPr>
        </p:nvSpPr>
        <p:spPr>
          <a:xfrm>
            <a:off x="2564146" y="790816"/>
            <a:ext cx="21971100" cy="831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Cloud Compute - features</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3" name="Shape 623"/>
        <p:cNvGrpSpPr/>
        <p:nvPr/>
      </p:nvGrpSpPr>
      <p:grpSpPr>
        <a:xfrm>
          <a:off x="0" y="0"/>
          <a:ext cx="0" cy="0"/>
          <a:chOff x="0" y="0"/>
          <a:chExt cx="0" cy="0"/>
        </a:xfrm>
      </p:grpSpPr>
      <p:sp>
        <p:nvSpPr>
          <p:cNvPr id="624" name="Google Shape;624;p56"/>
          <p:cNvSpPr txBox="1"/>
          <p:nvPr>
            <p:ph idx="12" type="sldNum"/>
          </p:nvPr>
        </p:nvSpPr>
        <p:spPr>
          <a:xfrm>
            <a:off x="23212926" y="13031659"/>
            <a:ext cx="683400" cy="369300"/>
          </a:xfrm>
          <a:prstGeom prst="rect">
            <a:avLst/>
          </a:prstGeom>
        </p:spPr>
        <p:txBody>
          <a:bodyPr anchorCtr="0" anchor="ctr" bIns="45700" lIns="91425" spcFirstLastPara="1" rIns="91425" wrap="square" tIns="45700">
            <a:spAutoFit/>
          </a:bodyPr>
          <a:lstStyle/>
          <a:p>
            <a:pPr indent="0" lvl="0" marL="0" rtl="0" algn="r">
              <a:spcBef>
                <a:spcPts val="0"/>
              </a:spcBef>
              <a:spcAft>
                <a:spcPts val="0"/>
              </a:spcAft>
              <a:buClr>
                <a:srgbClr val="999999"/>
              </a:buClr>
              <a:buSzPts val="1800"/>
              <a:buFont typeface="DM Sans"/>
              <a:buNone/>
            </a:pPr>
            <a:fld id="{00000000-1234-1234-1234-123412341234}" type="slidenum">
              <a:rPr lang="en"/>
              <a:t>‹#›</a:t>
            </a:fld>
            <a:endParaRPr/>
          </a:p>
        </p:txBody>
      </p:sp>
      <p:sp>
        <p:nvSpPr>
          <p:cNvPr id="625" name="Google Shape;625;p56"/>
          <p:cNvSpPr txBox="1"/>
          <p:nvPr>
            <p:ph type="title"/>
          </p:nvPr>
        </p:nvSpPr>
        <p:spPr>
          <a:xfrm>
            <a:off x="2564146" y="790816"/>
            <a:ext cx="21971100" cy="831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EGI Cloud Compute Service Architecture</a:t>
            </a:r>
            <a:endParaRPr/>
          </a:p>
        </p:txBody>
      </p:sp>
      <p:pic>
        <p:nvPicPr>
          <p:cNvPr id="626" name="Google Shape;626;p56"/>
          <p:cNvPicPr preferRelativeResize="0"/>
          <p:nvPr/>
        </p:nvPicPr>
        <p:blipFill>
          <a:blip r:embed="rId3">
            <a:alphaModFix/>
          </a:blip>
          <a:stretch>
            <a:fillRect/>
          </a:stretch>
        </p:blipFill>
        <p:spPr>
          <a:xfrm>
            <a:off x="3488725" y="1884500"/>
            <a:ext cx="16986400" cy="108781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1" name="Shape 631"/>
        <p:cNvGrpSpPr/>
        <p:nvPr/>
      </p:nvGrpSpPr>
      <p:grpSpPr>
        <a:xfrm>
          <a:off x="0" y="0"/>
          <a:ext cx="0" cy="0"/>
          <a:chOff x="0" y="0"/>
          <a:chExt cx="0" cy="0"/>
        </a:xfrm>
      </p:grpSpPr>
      <p:sp>
        <p:nvSpPr>
          <p:cNvPr id="632" name="Google Shape;632;p57"/>
          <p:cNvSpPr txBox="1"/>
          <p:nvPr>
            <p:ph idx="12" type="sldNum"/>
          </p:nvPr>
        </p:nvSpPr>
        <p:spPr>
          <a:xfrm>
            <a:off x="61901136" y="34751091"/>
            <a:ext cx="1822500" cy="369300"/>
          </a:xfrm>
          <a:prstGeom prst="rect">
            <a:avLst/>
          </a:prstGeom>
        </p:spPr>
        <p:txBody>
          <a:bodyPr anchorCtr="0" anchor="ctr" bIns="45700" lIns="91425" spcFirstLastPara="1" rIns="91425" wrap="square" tIns="45700">
            <a:spAutoFit/>
          </a:bodyPr>
          <a:lstStyle/>
          <a:p>
            <a:pPr indent="0" lvl="0" marL="0" rtl="0" algn="r">
              <a:spcBef>
                <a:spcPts val="0"/>
              </a:spcBef>
              <a:spcAft>
                <a:spcPts val="0"/>
              </a:spcAft>
              <a:buClr>
                <a:srgbClr val="999999"/>
              </a:buClr>
              <a:buSzPts val="1800"/>
              <a:buFont typeface="DM Sans"/>
              <a:buNone/>
            </a:pPr>
            <a:fld id="{00000000-1234-1234-1234-123412341234}" type="slidenum">
              <a:rPr lang="en"/>
              <a:t>‹#›</a:t>
            </a:fld>
            <a:endParaRPr/>
          </a:p>
        </p:txBody>
      </p:sp>
      <p:sp>
        <p:nvSpPr>
          <p:cNvPr id="633" name="Google Shape;633;p57"/>
          <p:cNvSpPr txBox="1"/>
          <p:nvPr>
            <p:ph type="title"/>
          </p:nvPr>
        </p:nvSpPr>
        <p:spPr>
          <a:xfrm>
            <a:off x="2564147" y="790816"/>
            <a:ext cx="21971100" cy="2197500"/>
          </a:xfrm>
          <a:prstGeom prst="rect">
            <a:avLst/>
          </a:prstGeom>
        </p:spPr>
        <p:txBody>
          <a:bodyPr anchorCtr="0" anchor="ctr" bIns="0" lIns="0" spcFirstLastPara="1" rIns="0" wrap="square" tIns="0">
            <a:spAutoFit/>
          </a:bodyPr>
          <a:lstStyle/>
          <a:p>
            <a:pPr indent="0" lvl="0" marL="0" rtl="0" algn="l">
              <a:lnSpc>
                <a:spcPct val="115000"/>
              </a:lnSpc>
              <a:spcBef>
                <a:spcPts val="3200"/>
              </a:spcBef>
              <a:spcAft>
                <a:spcPts val="0"/>
              </a:spcAft>
              <a:buNone/>
            </a:pPr>
            <a:r>
              <a:rPr lang="en"/>
              <a:t>EGI Cloud Federation</a:t>
            </a:r>
            <a:endParaRPr/>
          </a:p>
          <a:p>
            <a:pPr indent="0" lvl="0" marL="0" rtl="0" algn="l">
              <a:spcBef>
                <a:spcPts val="3200"/>
              </a:spcBef>
              <a:spcAft>
                <a:spcPts val="0"/>
              </a:spcAft>
              <a:buNone/>
            </a:pPr>
            <a:r>
              <a:t/>
            </a:r>
            <a:endParaRPr/>
          </a:p>
        </p:txBody>
      </p:sp>
      <p:pic>
        <p:nvPicPr>
          <p:cNvPr id="634" name="Google Shape;634;p57"/>
          <p:cNvPicPr preferRelativeResize="0"/>
          <p:nvPr/>
        </p:nvPicPr>
        <p:blipFill rotWithShape="1">
          <a:blip r:embed="rId3">
            <a:alphaModFix/>
          </a:blip>
          <a:srcRect b="0" l="0" r="0" t="0"/>
          <a:stretch/>
        </p:blipFill>
        <p:spPr>
          <a:xfrm>
            <a:off x="1672700" y="3341850"/>
            <a:ext cx="13269000" cy="7968351"/>
          </a:xfrm>
          <a:prstGeom prst="rect">
            <a:avLst/>
          </a:prstGeom>
          <a:noFill/>
          <a:ln>
            <a:noFill/>
          </a:ln>
        </p:spPr>
      </p:pic>
      <p:pic>
        <p:nvPicPr>
          <p:cNvPr id="635" name="Google Shape;635;p57"/>
          <p:cNvPicPr preferRelativeResize="0"/>
          <p:nvPr/>
        </p:nvPicPr>
        <p:blipFill>
          <a:blip r:embed="rId4">
            <a:alphaModFix/>
          </a:blip>
          <a:stretch>
            <a:fillRect/>
          </a:stretch>
        </p:blipFill>
        <p:spPr>
          <a:xfrm>
            <a:off x="15477325" y="7492514"/>
            <a:ext cx="6446798" cy="3817688"/>
          </a:xfrm>
          <a:prstGeom prst="rect">
            <a:avLst/>
          </a:prstGeom>
          <a:noFill/>
          <a:ln>
            <a:noFill/>
          </a:ln>
        </p:spPr>
      </p:pic>
      <p:pic>
        <p:nvPicPr>
          <p:cNvPr id="636" name="Google Shape;636;p57"/>
          <p:cNvPicPr preferRelativeResize="0"/>
          <p:nvPr/>
        </p:nvPicPr>
        <p:blipFill>
          <a:blip r:embed="rId5">
            <a:alphaModFix/>
          </a:blip>
          <a:stretch>
            <a:fillRect/>
          </a:stretch>
        </p:blipFill>
        <p:spPr>
          <a:xfrm>
            <a:off x="15477325" y="3341850"/>
            <a:ext cx="6446798" cy="38177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0" name="Shape 640"/>
        <p:cNvGrpSpPr/>
        <p:nvPr/>
      </p:nvGrpSpPr>
      <p:grpSpPr>
        <a:xfrm>
          <a:off x="0" y="0"/>
          <a:ext cx="0" cy="0"/>
          <a:chOff x="0" y="0"/>
          <a:chExt cx="0" cy="0"/>
        </a:xfrm>
      </p:grpSpPr>
      <p:sp>
        <p:nvSpPr>
          <p:cNvPr id="641" name="Google Shape;641;p58"/>
          <p:cNvSpPr txBox="1"/>
          <p:nvPr>
            <p:ph idx="1" type="body"/>
          </p:nvPr>
        </p:nvSpPr>
        <p:spPr>
          <a:xfrm>
            <a:off x="2563814" y="1755775"/>
            <a:ext cx="21031200" cy="533400"/>
          </a:xfrm>
          <a:prstGeom prst="rect">
            <a:avLst/>
          </a:prstGeom>
        </p:spPr>
        <p:txBody>
          <a:bodyPr anchorCtr="0" anchor="t" bIns="45700" lIns="45700" spcFirstLastPara="1" rIns="45700" wrap="square" tIns="45700">
            <a:noAutofit/>
          </a:bodyPr>
          <a:lstStyle/>
          <a:p>
            <a:pPr indent="0" lvl="0" marL="0" rtl="0" algn="l">
              <a:spcBef>
                <a:spcPts val="1000"/>
              </a:spcBef>
              <a:spcAft>
                <a:spcPts val="0"/>
              </a:spcAft>
              <a:buNone/>
            </a:pPr>
            <a:r>
              <a:t/>
            </a:r>
            <a:endParaRPr/>
          </a:p>
        </p:txBody>
      </p:sp>
      <p:sp>
        <p:nvSpPr>
          <p:cNvPr id="642" name="Google Shape;642;p58"/>
          <p:cNvSpPr txBox="1"/>
          <p:nvPr>
            <p:ph idx="12" type="sldNum"/>
          </p:nvPr>
        </p:nvSpPr>
        <p:spPr>
          <a:xfrm>
            <a:off x="23212926" y="13031659"/>
            <a:ext cx="683400" cy="369300"/>
          </a:xfrm>
          <a:prstGeom prst="rect">
            <a:avLst/>
          </a:prstGeom>
        </p:spPr>
        <p:txBody>
          <a:bodyPr anchorCtr="0" anchor="ctr" bIns="45700" lIns="91425" spcFirstLastPara="1" rIns="91425" wrap="square" tIns="45700">
            <a:spAutoFit/>
          </a:bodyPr>
          <a:lstStyle/>
          <a:p>
            <a:pPr indent="0" lvl="0" marL="0" rtl="0" algn="r">
              <a:spcBef>
                <a:spcPts val="0"/>
              </a:spcBef>
              <a:spcAft>
                <a:spcPts val="0"/>
              </a:spcAft>
              <a:buClr>
                <a:srgbClr val="999999"/>
              </a:buClr>
              <a:buSzPts val="1800"/>
              <a:buFont typeface="DM Sans"/>
              <a:buNone/>
            </a:pPr>
            <a:fld id="{00000000-1234-1234-1234-123412341234}" type="slidenum">
              <a:rPr lang="en"/>
              <a:t>‹#›</a:t>
            </a:fld>
            <a:endParaRPr/>
          </a:p>
        </p:txBody>
      </p:sp>
      <p:sp>
        <p:nvSpPr>
          <p:cNvPr id="643" name="Google Shape;643;p58"/>
          <p:cNvSpPr txBox="1"/>
          <p:nvPr>
            <p:ph idx="2" type="body"/>
          </p:nvPr>
        </p:nvSpPr>
        <p:spPr>
          <a:xfrm>
            <a:off x="1016000" y="2903618"/>
            <a:ext cx="22578900" cy="82770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
              <a:t>Resource allocation and access is based on Virtual Organisations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v</a:t>
            </a:r>
            <a:r>
              <a:rPr lang="en"/>
              <a:t>o.access.egi.eu VO </a:t>
            </a:r>
            <a:r>
              <a:rPr b="0" lang="en"/>
              <a:t>- </a:t>
            </a:r>
            <a:r>
              <a:rPr b="0" lang="en"/>
              <a:t>pilot allocation to prototype and validate your application</a:t>
            </a:r>
            <a:endParaRPr b="0"/>
          </a:p>
          <a:p>
            <a:pPr indent="-425450" lvl="0" marL="457200" rtl="0" algn="l">
              <a:spcBef>
                <a:spcPts val="0"/>
              </a:spcBef>
              <a:spcAft>
                <a:spcPts val="0"/>
              </a:spcAft>
              <a:buSzPts val="3100"/>
              <a:buChar char="●"/>
            </a:pPr>
            <a:r>
              <a:rPr b="0" lang="en"/>
              <a:t>6-month long membership for researchers in Europe</a:t>
            </a:r>
            <a:endParaRPr b="0"/>
          </a:p>
          <a:p>
            <a:pPr indent="-425450" lvl="0" marL="457200" rtl="0" algn="l">
              <a:spcBef>
                <a:spcPts val="0"/>
              </a:spcBef>
              <a:spcAft>
                <a:spcPts val="0"/>
              </a:spcAft>
              <a:buSzPts val="3100"/>
              <a:buChar char="●"/>
            </a:pPr>
            <a:r>
              <a:rPr b="0" lang="en"/>
              <a:t>Limited amount of resources, opportunistic access</a:t>
            </a:r>
            <a:endParaRPr b="0"/>
          </a:p>
          <a:p>
            <a:pPr indent="0" lvl="0" marL="0" rtl="0" algn="l">
              <a:spcBef>
                <a:spcPts val="0"/>
              </a:spcBef>
              <a:spcAft>
                <a:spcPts val="0"/>
              </a:spcAft>
              <a:buNone/>
            </a:pPr>
            <a:r>
              <a:t/>
            </a:r>
            <a:endParaRPr/>
          </a:p>
          <a:p>
            <a:pPr indent="0" lvl="0" marL="0" rtl="0" algn="l">
              <a:spcBef>
                <a:spcPts val="0"/>
              </a:spcBef>
              <a:spcAft>
                <a:spcPts val="0"/>
              </a:spcAft>
              <a:buNone/>
            </a:pPr>
            <a:r>
              <a:rPr lang="en"/>
              <a:t>Production usage - dedicated VO</a:t>
            </a:r>
            <a:endParaRPr/>
          </a:p>
          <a:p>
            <a:pPr indent="-425450" lvl="0" marL="457200" rtl="0" algn="l">
              <a:spcBef>
                <a:spcPts val="0"/>
              </a:spcBef>
              <a:spcAft>
                <a:spcPts val="0"/>
              </a:spcAft>
              <a:buSzPts val="3100"/>
              <a:buChar char="●"/>
            </a:pPr>
            <a:r>
              <a:rPr b="0" lang="en"/>
              <a:t>EGI performs the matchmaking between your needs and the providers</a:t>
            </a:r>
            <a:endParaRPr b="0"/>
          </a:p>
          <a:p>
            <a:pPr indent="-425450" lvl="0" marL="457200" rtl="0" algn="l">
              <a:spcBef>
                <a:spcPts val="0"/>
              </a:spcBef>
              <a:spcAft>
                <a:spcPts val="0"/>
              </a:spcAft>
              <a:buSzPts val="3100"/>
              <a:buChar char="●"/>
            </a:pPr>
            <a:r>
              <a:rPr b="0" lang="en"/>
              <a:t>Agree a SLA that states the amount of resources and conditions of access </a:t>
            </a:r>
            <a:endParaRPr b="0"/>
          </a:p>
          <a:p>
            <a:pPr indent="0" lvl="0" marL="0" rtl="0" algn="l">
              <a:spcBef>
                <a:spcPts val="0"/>
              </a:spcBef>
              <a:spcAft>
                <a:spcPts val="0"/>
              </a:spcAft>
              <a:buNone/>
            </a:pPr>
            <a:r>
              <a:t/>
            </a:r>
            <a:endParaRPr b="0"/>
          </a:p>
          <a:p>
            <a:pPr indent="0" lvl="0" marL="0" rtl="0" algn="l">
              <a:spcBef>
                <a:spcPts val="0"/>
              </a:spcBef>
              <a:spcAft>
                <a:spcPts val="0"/>
              </a:spcAft>
              <a:buNone/>
            </a:pPr>
            <a:r>
              <a:rPr b="0" lang="en"/>
              <a:t>Service follows IT Service Management (FitSM) to ensure agreed A/R levels</a:t>
            </a:r>
            <a:endParaRPr b="0"/>
          </a:p>
          <a:p>
            <a:pPr indent="0" lvl="0" marL="0" rtl="0" algn="l">
              <a:spcBef>
                <a:spcPts val="0"/>
              </a:spcBef>
              <a:spcAft>
                <a:spcPts val="0"/>
              </a:spcAft>
              <a:buNone/>
            </a:pPr>
            <a:r>
              <a:t/>
            </a:r>
            <a:endParaRPr b="0"/>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644" name="Google Shape;644;p58"/>
          <p:cNvSpPr txBox="1"/>
          <p:nvPr>
            <p:ph type="title"/>
          </p:nvPr>
        </p:nvSpPr>
        <p:spPr>
          <a:xfrm>
            <a:off x="2564146" y="790816"/>
            <a:ext cx="21971100" cy="831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Resource allocation</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8" name="Shape 648"/>
        <p:cNvGrpSpPr/>
        <p:nvPr/>
      </p:nvGrpSpPr>
      <p:grpSpPr>
        <a:xfrm>
          <a:off x="0" y="0"/>
          <a:ext cx="0" cy="0"/>
          <a:chOff x="0" y="0"/>
          <a:chExt cx="0" cy="0"/>
        </a:xfrm>
      </p:grpSpPr>
      <p:sp>
        <p:nvSpPr>
          <p:cNvPr id="649" name="Google Shape;649;p59"/>
          <p:cNvSpPr txBox="1"/>
          <p:nvPr>
            <p:ph idx="1" type="body"/>
          </p:nvPr>
        </p:nvSpPr>
        <p:spPr>
          <a:xfrm>
            <a:off x="2563814" y="1755775"/>
            <a:ext cx="21031200" cy="533400"/>
          </a:xfrm>
          <a:prstGeom prst="rect">
            <a:avLst/>
          </a:prstGeom>
        </p:spPr>
        <p:txBody>
          <a:bodyPr anchorCtr="0" anchor="t" bIns="45700" lIns="45700" spcFirstLastPara="1" rIns="45700" wrap="square" tIns="45700">
            <a:noAutofit/>
          </a:bodyPr>
          <a:lstStyle/>
          <a:p>
            <a:pPr indent="0" lvl="0" marL="0" rtl="0" algn="l">
              <a:spcBef>
                <a:spcPts val="1000"/>
              </a:spcBef>
              <a:spcAft>
                <a:spcPts val="0"/>
              </a:spcAft>
              <a:buNone/>
            </a:pPr>
            <a:r>
              <a:t/>
            </a:r>
            <a:endParaRPr/>
          </a:p>
        </p:txBody>
      </p:sp>
      <p:sp>
        <p:nvSpPr>
          <p:cNvPr id="650" name="Google Shape;650;p59"/>
          <p:cNvSpPr txBox="1"/>
          <p:nvPr>
            <p:ph idx="12" type="sldNum"/>
          </p:nvPr>
        </p:nvSpPr>
        <p:spPr>
          <a:xfrm>
            <a:off x="23212926" y="13031659"/>
            <a:ext cx="683400" cy="369300"/>
          </a:xfrm>
          <a:prstGeom prst="rect">
            <a:avLst/>
          </a:prstGeom>
        </p:spPr>
        <p:txBody>
          <a:bodyPr anchorCtr="0" anchor="ctr" bIns="45700" lIns="91425" spcFirstLastPara="1" rIns="91425" wrap="square" tIns="45700">
            <a:spAutoFit/>
          </a:bodyPr>
          <a:lstStyle/>
          <a:p>
            <a:pPr indent="0" lvl="0" marL="0" rtl="0" algn="r">
              <a:spcBef>
                <a:spcPts val="0"/>
              </a:spcBef>
              <a:spcAft>
                <a:spcPts val="0"/>
              </a:spcAft>
              <a:buClr>
                <a:srgbClr val="999999"/>
              </a:buClr>
              <a:buSzPts val="1800"/>
              <a:buFont typeface="DM Sans"/>
              <a:buNone/>
            </a:pPr>
            <a:fld id="{00000000-1234-1234-1234-123412341234}" type="slidenum">
              <a:rPr lang="en"/>
              <a:t>‹#›</a:t>
            </a:fld>
            <a:endParaRPr/>
          </a:p>
        </p:txBody>
      </p:sp>
      <p:sp>
        <p:nvSpPr>
          <p:cNvPr id="651" name="Google Shape;651;p59"/>
          <p:cNvSpPr txBox="1"/>
          <p:nvPr>
            <p:ph idx="2" type="body"/>
          </p:nvPr>
        </p:nvSpPr>
        <p:spPr>
          <a:xfrm>
            <a:off x="1016000" y="2903625"/>
            <a:ext cx="10791900" cy="82770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 u="sng">
                <a:solidFill>
                  <a:schemeClr val="hlink"/>
                </a:solidFill>
                <a:hlinkClick r:id="rId3"/>
              </a:rPr>
              <a:t>http://dashboard.cloud.egi.eu</a:t>
            </a:r>
            <a:endParaRPr/>
          </a:p>
          <a:p>
            <a:pPr indent="0" lvl="0" marL="0" rtl="0" algn="l">
              <a:spcBef>
                <a:spcPts val="0"/>
              </a:spcBef>
              <a:spcAft>
                <a:spcPts val="0"/>
              </a:spcAft>
              <a:buNone/>
            </a:pPr>
            <a:r>
              <a:t/>
            </a:r>
            <a:endParaRPr/>
          </a:p>
          <a:p>
            <a:pPr indent="0" lvl="0" marL="0" rtl="0" algn="l">
              <a:spcBef>
                <a:spcPts val="0"/>
              </a:spcBef>
              <a:spcAft>
                <a:spcPts val="0"/>
              </a:spcAft>
              <a:buNone/>
            </a:pPr>
            <a:r>
              <a:rPr b="0" lang="en"/>
              <a:t>A single entry point where to find all OpenStack Horizon dashboards of EGI Federated Cloud</a:t>
            </a:r>
            <a:endParaRPr b="0"/>
          </a:p>
        </p:txBody>
      </p:sp>
      <p:sp>
        <p:nvSpPr>
          <p:cNvPr id="652" name="Google Shape;652;p59"/>
          <p:cNvSpPr txBox="1"/>
          <p:nvPr>
            <p:ph type="title"/>
          </p:nvPr>
        </p:nvSpPr>
        <p:spPr>
          <a:xfrm>
            <a:off x="2564146" y="790816"/>
            <a:ext cx="21971100" cy="831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EGI Cloud Providers Dashboard</a:t>
            </a:r>
            <a:endParaRPr/>
          </a:p>
        </p:txBody>
      </p:sp>
      <p:pic>
        <p:nvPicPr>
          <p:cNvPr id="653" name="Google Shape;653;p59"/>
          <p:cNvPicPr preferRelativeResize="0"/>
          <p:nvPr/>
        </p:nvPicPr>
        <p:blipFill>
          <a:blip r:embed="rId4">
            <a:alphaModFix/>
          </a:blip>
          <a:stretch>
            <a:fillRect/>
          </a:stretch>
        </p:blipFill>
        <p:spPr>
          <a:xfrm>
            <a:off x="12058450" y="2289176"/>
            <a:ext cx="11536500" cy="10452600"/>
          </a:xfrm>
          <a:prstGeom prst="roundRect">
            <a:avLst>
              <a:gd fmla="val 2876" name="adj"/>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A7A7A7"/>
      </a:dk2>
      <a:lt2>
        <a:srgbClr val="535353"/>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EGI Theme">
  <a:themeElements>
    <a:clrScheme name="EGI">
      <a:dk1>
        <a:srgbClr val="09142E"/>
      </a:dk1>
      <a:lt1>
        <a:srgbClr val="FFFFFF"/>
      </a:lt1>
      <a:dk2>
        <a:srgbClr val="1E315D"/>
      </a:dk2>
      <a:lt2>
        <a:srgbClr val="F7F7F7"/>
      </a:lt2>
      <a:accent1>
        <a:srgbClr val="005FAA"/>
      </a:accent1>
      <a:accent2>
        <a:srgbClr val="EF8200"/>
      </a:accent2>
      <a:accent3>
        <a:srgbClr val="09142E"/>
      </a:accent3>
      <a:accent4>
        <a:srgbClr val="1E315D"/>
      </a:accent4>
      <a:accent5>
        <a:srgbClr val="828282"/>
      </a:accent5>
      <a:accent6>
        <a:srgbClr val="999999"/>
      </a:accent6>
      <a:hlink>
        <a:srgbClr val="005FAA"/>
      </a:hlink>
      <a:folHlink>
        <a:srgbClr val="EF82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